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頑固な汚れに お掃除三役さん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万能スポンジ/ポリエステル・ポリプロピレン ボトル・コップブラシ/熱可塑性エラストマー・ポリプロピレン メッシュクロス/ポリエチレン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万能スポンジ/約13.5×7.5×6cm ボトル・コップブラシ/全長約26cm メッシュクロス/約20×20cm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万能スポンジ、ボトル・コップブラシ、メッシュクロスの、キッチンまわりのお掃除には欠かすことのできない、お掃除アイテム3点セット。化粧箱入りのため、ノベルティや特典用におすすめ。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