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収納便利なマルチウィンドウワイパー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ABS樹脂・ポリプロピレン・熱可塑性エラストマー・ポリエステル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使用時/約29×35cm 収納時/約45×9cm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先端が可動式な上にハンディサイズのため小回りが利きやすく使い勝手が非常に良いマルチウィンドウワイパー。お風呂場や窓の結露、網戸、車のお掃除にはもってこいのアイテムです。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