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ハンディジェットウォッシュ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ボトル/ポリエチレン ノズル/銅 加圧ポンプ/ポリプロピレン・ステンレス 噴射トリガー・グリップ/ポリプロピレン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約17×10.5×29.5cm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1400ml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充電も電源も必要なく、10〜15回ほど加圧ポンプをプッシュし、噴射トリガーを押すだけで水を噴射できるハンディジェットウォッシュ。園芸用や車、バイク、自転車等の掃除に最適！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