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2.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便利な4in1USBハブ</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素材 : アルミ合金・銅</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サイズ : 10×0.5×1.7cm(コード全長約8cm(A端子部除く))</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包装 : 化粧箱入り</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USB3.0×1、SB2.0×3の、便利な4in1USBハブです。すっきりとしたコンパクトなデザインのため持ち歩きに便利で出張や旅行先で重宝すること間違いなし。</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