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出し入れ楽々!ボックス型収納ポーチ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ポリエステル・亜鉛合金・ポリプロピレン・紙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約18×16×13cm(持ち手の長さ約27.5cm)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ファスナーを開けてガバっと開くことができるため中が一目瞭然で、管理も整理もしやすいボックス方収納ポーチ。ハンドル付きのため持ち運びも容易。ノベルティ用等におすすめ。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