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2WAYおやすみキャップ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ポリエステル・ポリウレタン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横幅約29cm 深さ約27cm(頭囲約58cm)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飛行機や電車、バスなどでの長距離移動時などには特に役立つ2WAYおやすみキャップです。ナイトキャップに＆アイマスクとして利用可能な上、普段使いのキャップとしても。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