
<file path=[Content_Types].xml><?xml version="1.0" encoding="utf-8"?>
<Types xmlns="http://schemas.openxmlformats.org/package/2006/content-types">
  <Default ContentType="image/jpeg" Extension="jpg"/>
  <Default ContentType="application/xml" Extension="xml"/>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0" r:id="rId3"/>
    <p:sldMasterId id="2147483671" r:id="rId4"/>
  </p:sldMasterIdLst>
  <p:notesMasterIdLst>
    <p:notesMasterId r:id="rId5"/>
  </p:notesMasterIdLst>
  <p:sldIdLst>
    <p:sldId id="256" r:id="rId6"/>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5" Type="http://schemas.openxmlformats.org/officeDocument/2006/relationships/notesMaster" Target="notesMasters/notesMaster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3ee9a3f9409_2_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9" name="Google Shape;129;g3ee9a3f9409_2_7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 name="Google Shape;130;g3ee9a3f9409_2_7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ja"/>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 スライド" type="title">
  <p:cSld name="TITLE">
    <p:spTree>
      <p:nvGrpSpPr>
        <p:cNvPr id="56" name="Shape 56"/>
        <p:cNvGrpSpPr/>
        <p:nvPr/>
      </p:nvGrpSpPr>
      <p:grpSpPr>
        <a:xfrm>
          <a:off x="0" y="0"/>
          <a:ext cx="0" cy="0"/>
          <a:chOff x="0" y="0"/>
          <a:chExt cx="0" cy="0"/>
        </a:xfrm>
      </p:grpSpPr>
      <p:sp>
        <p:nvSpPr>
          <p:cNvPr id="57" name="Google Shape;57;p14"/>
          <p:cNvSpPr txBox="1"/>
          <p:nvPr>
            <p:ph type="ctrTitle"/>
          </p:nvPr>
        </p:nvSpPr>
        <p:spPr>
          <a:xfrm>
            <a:off x="685800" y="841772"/>
            <a:ext cx="7772400" cy="17907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 name="Google Shape;58;p14"/>
          <p:cNvSpPr txBox="1"/>
          <p:nvPr>
            <p:ph idx="1" type="subTitle"/>
          </p:nvPr>
        </p:nvSpPr>
        <p:spPr>
          <a:xfrm>
            <a:off x="1143000" y="2701528"/>
            <a:ext cx="6858000" cy="1241821"/>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59" name="Google Shape;59;p1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1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1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
        <p:nvSpPr>
          <p:cNvPr id="62" name="Google Shape;62;p14"/>
          <p:cNvSpPr/>
          <p:nvPr/>
        </p:nvSpPr>
        <p:spPr>
          <a:xfrm>
            <a:off x="279402" y="971550"/>
            <a:ext cx="4471502" cy="3811445"/>
          </a:xfrm>
          <a:prstGeom prst="rect">
            <a:avLst/>
          </a:prstGeom>
          <a:solidFill>
            <a:schemeClr val="lt1"/>
          </a:solidFill>
          <a:ln>
            <a:noFill/>
          </a:ln>
          <a:effectLst>
            <a:outerShdw blurRad="127000" rotWithShape="0" algn="tl" dir="2700000" dist="50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3" name="Google Shape;63;p14"/>
          <p:cNvSpPr/>
          <p:nvPr/>
        </p:nvSpPr>
        <p:spPr>
          <a:xfrm>
            <a:off x="281519" y="363794"/>
            <a:ext cx="8583081" cy="452577"/>
          </a:xfrm>
          <a:prstGeom prst="rect">
            <a:avLst/>
          </a:prstGeom>
          <a:gradFill>
            <a:gsLst>
              <a:gs pos="0">
                <a:srgbClr val="1F3864"/>
              </a:gs>
              <a:gs pos="100000">
                <a:srgbClr val="355FA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コンテンツ" type="obj">
  <p:cSld name="OBJECT">
    <p:spTree>
      <p:nvGrpSpPr>
        <p:cNvPr id="64" name="Shape 64"/>
        <p:cNvGrpSpPr/>
        <p:nvPr/>
      </p:nvGrpSpPr>
      <p:grpSpPr>
        <a:xfrm>
          <a:off x="0" y="0"/>
          <a:ext cx="0" cy="0"/>
          <a:chOff x="0" y="0"/>
          <a:chExt cx="0" cy="0"/>
        </a:xfrm>
      </p:grpSpPr>
      <p:sp>
        <p:nvSpPr>
          <p:cNvPr id="65" name="Google Shape;65;p15"/>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 name="Google Shape;66;p15"/>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 name="Google Shape;67;p15"/>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15"/>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 name="Google Shape;69;p15"/>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セクション見出し" type="secHead">
  <p:cSld name="SECTION_HEADER">
    <p:spTree>
      <p:nvGrpSpPr>
        <p:cNvPr id="70" name="Shape 70"/>
        <p:cNvGrpSpPr/>
        <p:nvPr/>
      </p:nvGrpSpPr>
      <p:grpSpPr>
        <a:xfrm>
          <a:off x="0" y="0"/>
          <a:ext cx="0" cy="0"/>
          <a:chOff x="0" y="0"/>
          <a:chExt cx="0" cy="0"/>
        </a:xfrm>
      </p:grpSpPr>
      <p:sp>
        <p:nvSpPr>
          <p:cNvPr id="71" name="Google Shape;71;p16"/>
          <p:cNvSpPr txBox="1"/>
          <p:nvPr>
            <p:ph type="title"/>
          </p:nvPr>
        </p:nvSpPr>
        <p:spPr>
          <a:xfrm>
            <a:off x="623888" y="1282304"/>
            <a:ext cx="7886700" cy="213955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 name="Google Shape;72;p16"/>
          <p:cNvSpPr txBox="1"/>
          <p:nvPr>
            <p:ph idx="1" type="body"/>
          </p:nvPr>
        </p:nvSpPr>
        <p:spPr>
          <a:xfrm>
            <a:off x="623888" y="3442098"/>
            <a:ext cx="7886700" cy="112514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sz="2400">
                <a:solidFill>
                  <a:schemeClr val="dk1"/>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73" name="Google Shape;73;p16"/>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16"/>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16"/>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つのコンテンツ" type="twoObj">
  <p:cSld name="TWO_OBJECTS">
    <p:spTree>
      <p:nvGrpSpPr>
        <p:cNvPr id="76" name="Shape 76"/>
        <p:cNvGrpSpPr/>
        <p:nvPr/>
      </p:nvGrpSpPr>
      <p:grpSpPr>
        <a:xfrm>
          <a:off x="0" y="0"/>
          <a:ext cx="0" cy="0"/>
          <a:chOff x="0" y="0"/>
          <a:chExt cx="0" cy="0"/>
        </a:xfrm>
      </p:grpSpPr>
      <p:sp>
        <p:nvSpPr>
          <p:cNvPr id="77" name="Google Shape;77;p17"/>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 name="Google Shape;78;p17"/>
          <p:cNvSpPr txBox="1"/>
          <p:nvPr>
            <p:ph idx="1" type="body"/>
          </p:nvPr>
        </p:nvSpPr>
        <p:spPr>
          <a:xfrm>
            <a:off x="6286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 name="Google Shape;79;p17"/>
          <p:cNvSpPr txBox="1"/>
          <p:nvPr>
            <p:ph idx="2" type="body"/>
          </p:nvPr>
        </p:nvSpPr>
        <p:spPr>
          <a:xfrm>
            <a:off x="46291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 name="Google Shape;80;p17"/>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17"/>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7"/>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較" type="twoTxTwoObj">
  <p:cSld name="TWO_OBJECTS_WITH_TEXT">
    <p:spTree>
      <p:nvGrpSpPr>
        <p:cNvPr id="83" name="Shape 83"/>
        <p:cNvGrpSpPr/>
        <p:nvPr/>
      </p:nvGrpSpPr>
      <p:grpSpPr>
        <a:xfrm>
          <a:off x="0" y="0"/>
          <a:ext cx="0" cy="0"/>
          <a:chOff x="0" y="0"/>
          <a:chExt cx="0" cy="0"/>
        </a:xfrm>
      </p:grpSpPr>
      <p:sp>
        <p:nvSpPr>
          <p:cNvPr id="84" name="Google Shape;84;p18"/>
          <p:cNvSpPr txBox="1"/>
          <p:nvPr>
            <p:ph type="title"/>
          </p:nvPr>
        </p:nvSpPr>
        <p:spPr>
          <a:xfrm>
            <a:off x="629841"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5" name="Google Shape;85;p18"/>
          <p:cNvSpPr txBox="1"/>
          <p:nvPr>
            <p:ph idx="1" type="body"/>
          </p:nvPr>
        </p:nvSpPr>
        <p:spPr>
          <a:xfrm>
            <a:off x="629842" y="1260872"/>
            <a:ext cx="3868340"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6" name="Google Shape;86;p18"/>
          <p:cNvSpPr txBox="1"/>
          <p:nvPr>
            <p:ph idx="2" type="body"/>
          </p:nvPr>
        </p:nvSpPr>
        <p:spPr>
          <a:xfrm>
            <a:off x="629842" y="1878806"/>
            <a:ext cx="3868340"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 name="Google Shape;87;p18"/>
          <p:cNvSpPr txBox="1"/>
          <p:nvPr>
            <p:ph idx="3" type="body"/>
          </p:nvPr>
        </p:nvSpPr>
        <p:spPr>
          <a:xfrm>
            <a:off x="4629150" y="1260872"/>
            <a:ext cx="3887391"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8" name="Google Shape;88;p18"/>
          <p:cNvSpPr txBox="1"/>
          <p:nvPr>
            <p:ph idx="4" type="body"/>
          </p:nvPr>
        </p:nvSpPr>
        <p:spPr>
          <a:xfrm>
            <a:off x="4629150" y="1878806"/>
            <a:ext cx="3887391"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 name="Google Shape;89;p18"/>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18"/>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 name="Google Shape;91;p18"/>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のみ" type="titleOnly">
  <p:cSld name="TITLE_ONLY">
    <p:spTree>
      <p:nvGrpSpPr>
        <p:cNvPr id="92" name="Shape 92"/>
        <p:cNvGrpSpPr/>
        <p:nvPr/>
      </p:nvGrpSpPr>
      <p:grpSpPr>
        <a:xfrm>
          <a:off x="0" y="0"/>
          <a:ext cx="0" cy="0"/>
          <a:chOff x="0" y="0"/>
          <a:chExt cx="0" cy="0"/>
        </a:xfrm>
      </p:grpSpPr>
      <p:sp>
        <p:nvSpPr>
          <p:cNvPr id="93" name="Google Shape;93;p19"/>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4" name="Google Shape;94;p19"/>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 name="Google Shape;95;p19"/>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6" name="Google Shape;96;p19"/>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白紙" type="blank">
  <p:cSld name="BLANK">
    <p:spTree>
      <p:nvGrpSpPr>
        <p:cNvPr id="97" name="Shape 97"/>
        <p:cNvGrpSpPr/>
        <p:nvPr/>
      </p:nvGrpSpPr>
      <p:grpSpPr>
        <a:xfrm>
          <a:off x="0" y="0"/>
          <a:ext cx="0" cy="0"/>
          <a:chOff x="0" y="0"/>
          <a:chExt cx="0" cy="0"/>
        </a:xfrm>
      </p:grpSpPr>
      <p:sp>
        <p:nvSpPr>
          <p:cNvPr id="98" name="Google Shape;98;p20"/>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20"/>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20"/>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コンテンツ" type="objTx">
  <p:cSld name="OBJECT_WITH_CAPTION_TEXT">
    <p:spTree>
      <p:nvGrpSpPr>
        <p:cNvPr id="101" name="Shape 101"/>
        <p:cNvGrpSpPr/>
        <p:nvPr/>
      </p:nvGrpSpPr>
      <p:grpSpPr>
        <a:xfrm>
          <a:off x="0" y="0"/>
          <a:ext cx="0" cy="0"/>
          <a:chOff x="0" y="0"/>
          <a:chExt cx="0" cy="0"/>
        </a:xfrm>
      </p:grpSpPr>
      <p:sp>
        <p:nvSpPr>
          <p:cNvPr id="102" name="Google Shape;102;p21"/>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3" name="Google Shape;103;p21"/>
          <p:cNvSpPr txBox="1"/>
          <p:nvPr>
            <p:ph idx="1" type="body"/>
          </p:nvPr>
        </p:nvSpPr>
        <p:spPr>
          <a:xfrm>
            <a:off x="3887391" y="740570"/>
            <a:ext cx="4629150" cy="3655219"/>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04" name="Google Shape;104;p21"/>
          <p:cNvSpPr txBox="1"/>
          <p:nvPr>
            <p:ph idx="2"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05" name="Google Shape;105;p21"/>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21"/>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21"/>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図" type="picTx">
  <p:cSld name="PICTURE_WITH_CAPTION_TEXT">
    <p:spTree>
      <p:nvGrpSpPr>
        <p:cNvPr id="108" name="Shape 108"/>
        <p:cNvGrpSpPr/>
        <p:nvPr/>
      </p:nvGrpSpPr>
      <p:grpSpPr>
        <a:xfrm>
          <a:off x="0" y="0"/>
          <a:ext cx="0" cy="0"/>
          <a:chOff x="0" y="0"/>
          <a:chExt cx="0" cy="0"/>
        </a:xfrm>
      </p:grpSpPr>
      <p:sp>
        <p:nvSpPr>
          <p:cNvPr id="109" name="Google Shape;109;p22"/>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 name="Google Shape;110;p22"/>
          <p:cNvSpPr/>
          <p:nvPr>
            <p:ph idx="2" type="pic"/>
          </p:nvPr>
        </p:nvSpPr>
        <p:spPr>
          <a:xfrm>
            <a:off x="3887391" y="740570"/>
            <a:ext cx="4629150" cy="3655219"/>
          </a:xfrm>
          <a:prstGeom prst="rect">
            <a:avLst/>
          </a:prstGeom>
          <a:noFill/>
          <a:ln>
            <a:noFill/>
          </a:ln>
        </p:spPr>
      </p:sp>
      <p:sp>
        <p:nvSpPr>
          <p:cNvPr id="111" name="Google Shape;111;p22"/>
          <p:cNvSpPr txBox="1"/>
          <p:nvPr>
            <p:ph idx="1"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12" name="Google Shape;112;p22"/>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22"/>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4" name="Google Shape;114;p22"/>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縦書きテキスト" type="vertTx">
  <p:cSld name="VERTICAL_TEXT">
    <p:spTree>
      <p:nvGrpSpPr>
        <p:cNvPr id="115" name="Shape 115"/>
        <p:cNvGrpSpPr/>
        <p:nvPr/>
      </p:nvGrpSpPr>
      <p:grpSpPr>
        <a:xfrm>
          <a:off x="0" y="0"/>
          <a:ext cx="0" cy="0"/>
          <a:chOff x="0" y="0"/>
          <a:chExt cx="0" cy="0"/>
        </a:xfrm>
      </p:grpSpPr>
      <p:sp>
        <p:nvSpPr>
          <p:cNvPr id="116" name="Google Shape;116;p2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7" name="Google Shape;117;p23"/>
          <p:cNvSpPr txBox="1"/>
          <p:nvPr>
            <p:ph idx="1" type="body"/>
          </p:nvPr>
        </p:nvSpPr>
        <p:spPr>
          <a:xfrm rot="5400000">
            <a:off x="2940248" y="-942379"/>
            <a:ext cx="3263504"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 name="Google Shape;118;p2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9" name="Google Shape;119;p2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0" name="Google Shape;120;p2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縦書きタイトルと&#10;縦書きテキスト" type="vertTitleAndTx">
  <p:cSld name="VERTICAL_TITLE_AND_VERTICAL_TEXT">
    <p:spTree>
      <p:nvGrpSpPr>
        <p:cNvPr id="121" name="Shape 121"/>
        <p:cNvGrpSpPr/>
        <p:nvPr/>
      </p:nvGrpSpPr>
      <p:grpSpPr>
        <a:xfrm>
          <a:off x="0" y="0"/>
          <a:ext cx="0" cy="0"/>
          <a:chOff x="0" y="0"/>
          <a:chExt cx="0" cy="0"/>
        </a:xfrm>
      </p:grpSpPr>
      <p:sp>
        <p:nvSpPr>
          <p:cNvPr id="122" name="Google Shape;122;p24"/>
          <p:cNvSpPr txBox="1"/>
          <p:nvPr>
            <p:ph type="title"/>
          </p:nvPr>
        </p:nvSpPr>
        <p:spPr>
          <a:xfrm rot="5400000">
            <a:off x="5350073" y="1467445"/>
            <a:ext cx="4358879"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3" name="Google Shape;123;p24"/>
          <p:cNvSpPr txBox="1"/>
          <p:nvPr>
            <p:ph idx="1" type="body"/>
          </p:nvPr>
        </p:nvSpPr>
        <p:spPr>
          <a:xfrm rot="5400000">
            <a:off x="1349573" y="-447080"/>
            <a:ext cx="4358879" cy="58007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4" name="Google Shape;124;p2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5" name="Google Shape;125;p2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6" name="Google Shape;126;p2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2.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2" name="Google Shape;52;p13"/>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 name="Google Shape;53;p1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4" name="Google Shape;54;p1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5" name="Google Shape;55;p1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5"/>
          <p:cNvSpPr txBox="1"/>
          <p:nvPr/>
        </p:nvSpPr>
        <p:spPr>
          <a:xfrm>
            <a:off x="1277149" y="428001"/>
            <a:ext cx="7344600" cy="3693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ja" sz="1800">
                <a:solidFill>
                  <a:schemeClr val="lt1"/>
                </a:solidFill>
                <a:latin typeface="Meiryo"/>
                <a:ea typeface="Meiryo"/>
                <a:cs typeface="Meiryo"/>
                <a:sym typeface="Meiryo"/>
              </a:rPr>
              <a:t>フック付き人感センサーライト</a:t>
            </a:r>
            <a:endParaRPr i="0" sz="1800" u="none" cap="none" strike="noStrike">
              <a:solidFill>
                <a:schemeClr val="lt1"/>
              </a:solidFill>
              <a:latin typeface="Meiryo"/>
              <a:ea typeface="Meiryo"/>
              <a:cs typeface="Meiryo"/>
              <a:sym typeface="Meiryo"/>
            </a:endParaRPr>
          </a:p>
        </p:txBody>
      </p:sp>
      <p:sp>
        <p:nvSpPr>
          <p:cNvPr id="133" name="Google Shape;133;p25"/>
          <p:cNvSpPr txBox="1"/>
          <p:nvPr/>
        </p:nvSpPr>
        <p:spPr>
          <a:xfrm>
            <a:off x="485900" y="3939117"/>
            <a:ext cx="4086000" cy="233100"/>
          </a:xfrm>
          <a:prstGeom prst="rect">
            <a:avLst/>
          </a:prstGeom>
          <a:noFill/>
          <a:ln>
            <a:noFill/>
          </a:ln>
        </p:spPr>
        <p:txBody>
          <a:bodyPr anchorCtr="0" anchor="t" bIns="46800" lIns="90000" spcFirstLastPara="1" rIns="0" wrap="square" tIns="46800">
            <a:noAutofit/>
          </a:bodyPr>
          <a:lstStyle/>
          <a:p>
            <a:pPr indent="0" lvl="0" marL="0" marR="0" rtl="0" algn="l">
              <a:spcBef>
                <a:spcPts val="0"/>
              </a:spcBef>
              <a:spcAft>
                <a:spcPts val="0"/>
              </a:spcAft>
              <a:buNone/>
            </a:pPr>
            <a:r>
              <a:rPr lang="ja" sz="900">
                <a:solidFill>
                  <a:schemeClr val="dk1"/>
                </a:solidFill>
                <a:latin typeface="Meiryo"/>
                <a:ea typeface="Meiryo"/>
                <a:cs typeface="Meiryo"/>
                <a:sym typeface="Meiryo"/>
              </a:rPr>
              <a:t>素材 : ABS樹脂・HDPE</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サイズ : 約5×2.9×18.5cm(フック含む)</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包装 : 化粧箱入り</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注意事項 : 単4形乾電池4本使用(別売)</a:t>
            </a:r>
            <a:r>
              <a:rPr lang="ja" sz="900">
                <a:solidFill>
                  <a:schemeClr val="dk1"/>
                </a:solidFill>
                <a:latin typeface="Meiryo"/>
                <a:ea typeface="Meiryo"/>
                <a:cs typeface="Meiryo"/>
                <a:sym typeface="Meiryo"/>
              </a:rPr>
              <a:t> </a:t>
            </a:r>
            <a:endParaRPr>
              <a:latin typeface="Meiryo"/>
              <a:ea typeface="Meiryo"/>
              <a:cs typeface="Meiryo"/>
              <a:sym typeface="Meiryo"/>
            </a:endParaRPr>
          </a:p>
        </p:txBody>
      </p:sp>
      <p:sp>
        <p:nvSpPr>
          <p:cNvPr id="134" name="Google Shape;134;p25"/>
          <p:cNvSpPr/>
          <p:nvPr/>
        </p:nvSpPr>
        <p:spPr>
          <a:xfrm>
            <a:off x="5035845" y="951388"/>
            <a:ext cx="739603" cy="554702"/>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accent4"/>
              </a:solidFill>
              <a:latin typeface="Calibri"/>
              <a:ea typeface="Calibri"/>
              <a:cs typeface="Calibri"/>
              <a:sym typeface="Calibri"/>
            </a:endParaRPr>
          </a:p>
        </p:txBody>
      </p:sp>
      <p:sp>
        <p:nvSpPr>
          <p:cNvPr id="135" name="Google Shape;135;p25"/>
          <p:cNvSpPr txBox="1"/>
          <p:nvPr/>
        </p:nvSpPr>
        <p:spPr>
          <a:xfrm>
            <a:off x="5035210" y="1083131"/>
            <a:ext cx="739500" cy="3231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500">
                <a:solidFill>
                  <a:srgbClr val="1F3864"/>
                </a:solidFill>
                <a:latin typeface="Meiryo"/>
                <a:ea typeface="Meiryo"/>
                <a:cs typeface="Meiryo"/>
                <a:sym typeface="Meiryo"/>
              </a:rPr>
              <a:t>特徴</a:t>
            </a:r>
            <a:endParaRPr>
              <a:latin typeface="Meiryo"/>
              <a:ea typeface="Meiryo"/>
              <a:cs typeface="Meiryo"/>
              <a:sym typeface="Meiryo"/>
            </a:endParaRPr>
          </a:p>
        </p:txBody>
      </p:sp>
      <p:cxnSp>
        <p:nvCxnSpPr>
          <p:cNvPr id="136" name="Google Shape;136;p25"/>
          <p:cNvCxnSpPr/>
          <p:nvPr/>
        </p:nvCxnSpPr>
        <p:spPr>
          <a:xfrm>
            <a:off x="873175" y="3875458"/>
            <a:ext cx="3560100" cy="9600"/>
          </a:xfrm>
          <a:prstGeom prst="straightConnector1">
            <a:avLst/>
          </a:prstGeom>
          <a:noFill/>
          <a:ln cap="flat" cmpd="sng" w="9525">
            <a:solidFill>
              <a:srgbClr val="757070"/>
            </a:solidFill>
            <a:prstDash val="dash"/>
            <a:miter lim="8000"/>
            <a:headEnd len="sm" w="sm" type="none"/>
            <a:tailEnd len="sm" w="sm" type="none"/>
          </a:ln>
        </p:spPr>
      </p:cxnSp>
      <p:sp>
        <p:nvSpPr>
          <p:cNvPr id="137" name="Google Shape;137;p25"/>
          <p:cNvSpPr txBox="1"/>
          <p:nvPr/>
        </p:nvSpPr>
        <p:spPr>
          <a:xfrm>
            <a:off x="425875" y="3772317"/>
            <a:ext cx="447300" cy="246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 sz="1000">
                <a:solidFill>
                  <a:schemeClr val="dk1"/>
                </a:solidFill>
                <a:latin typeface="Meiryo"/>
                <a:ea typeface="Meiryo"/>
                <a:cs typeface="Meiryo"/>
                <a:sym typeface="Meiryo"/>
              </a:rPr>
              <a:t>仕様</a:t>
            </a:r>
            <a:endParaRPr sz="1500">
              <a:latin typeface="Meiryo"/>
              <a:ea typeface="Meiryo"/>
              <a:cs typeface="Meiryo"/>
              <a:sym typeface="Meiryo"/>
            </a:endParaRPr>
          </a:p>
        </p:txBody>
      </p:sp>
      <p:sp>
        <p:nvSpPr>
          <p:cNvPr id="138" name="Google Shape;138;p25"/>
          <p:cNvSpPr txBox="1"/>
          <p:nvPr/>
        </p:nvSpPr>
        <p:spPr>
          <a:xfrm>
            <a:off x="296325" y="464425"/>
            <a:ext cx="1001400" cy="2769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200">
                <a:solidFill>
                  <a:schemeClr val="lt1"/>
                </a:solidFill>
                <a:latin typeface="Meiryo"/>
                <a:ea typeface="Meiryo"/>
                <a:cs typeface="Meiryo"/>
                <a:sym typeface="Meiryo"/>
              </a:rPr>
              <a:t>【提案書】</a:t>
            </a:r>
            <a:endParaRPr sz="1200">
              <a:solidFill>
                <a:schemeClr val="lt1"/>
              </a:solidFill>
              <a:latin typeface="Meiryo"/>
              <a:ea typeface="Meiryo"/>
              <a:cs typeface="Meiryo"/>
              <a:sym typeface="Meiryo"/>
            </a:endParaRPr>
          </a:p>
        </p:txBody>
      </p:sp>
      <p:sp>
        <p:nvSpPr>
          <p:cNvPr id="139" name="Google Shape;139;p25"/>
          <p:cNvSpPr txBox="1"/>
          <p:nvPr/>
        </p:nvSpPr>
        <p:spPr>
          <a:xfrm>
            <a:off x="5932095" y="886460"/>
            <a:ext cx="2917200" cy="278100"/>
          </a:xfrm>
          <a:prstGeom prst="rect">
            <a:avLst/>
          </a:prstGeom>
          <a:noFill/>
          <a:ln>
            <a:noFill/>
          </a:ln>
        </p:spPr>
        <p:txBody>
          <a:bodyPr anchorCtr="0" anchor="t" bIns="45700" lIns="0" spcFirstLastPara="1" rIns="0" wrap="square" tIns="46800">
            <a:noAutofit/>
          </a:bodyPr>
          <a:lstStyle/>
          <a:p>
            <a:pPr indent="0" lvl="0" marL="0" marR="0" rtl="0" algn="just">
              <a:lnSpc>
                <a:spcPct val="150000"/>
              </a:lnSpc>
              <a:spcBef>
                <a:spcPts val="0"/>
              </a:spcBef>
              <a:spcAft>
                <a:spcPts val="0"/>
              </a:spcAft>
              <a:buNone/>
            </a:pPr>
            <a:r>
              <a:rPr lang="ja" sz="1200">
                <a:solidFill>
                  <a:srgbClr val="333333"/>
                </a:solidFill>
                <a:highlight>
                  <a:srgbClr val="FFFFFF"/>
                </a:highlight>
                <a:latin typeface="Meiryo"/>
                <a:ea typeface="Meiryo"/>
                <a:cs typeface="Meiryo"/>
                <a:sym typeface="Meiryo"/>
              </a:rPr>
              <a:t>フック付きのため、クローゼットやドアノブなどに吊り下げることができて便利な人感センサーライト。夜中に目が覚めたときや、停電時、また防犯用としても非常に役立ちます。</a:t>
            </a:r>
            <a:r>
              <a:rPr lang="ja" sz="1200">
                <a:solidFill>
                  <a:srgbClr val="333333"/>
                </a:solidFill>
                <a:highlight>
                  <a:srgbClr val="FFFFFF"/>
                </a:highlight>
                <a:latin typeface="Meiryo"/>
                <a:ea typeface="Meiryo"/>
                <a:cs typeface="Meiryo"/>
                <a:sym typeface="Meiryo"/>
              </a:rPr>
              <a:t> </a:t>
            </a:r>
            <a:endParaRPr sz="1200">
              <a:solidFill>
                <a:schemeClr val="dk1"/>
              </a:solidFill>
              <a:latin typeface="Meiryo"/>
              <a:ea typeface="Meiryo"/>
              <a:cs typeface="Meiryo"/>
              <a:sym typeface="Meiryo"/>
            </a:endParaRPr>
          </a:p>
        </p:txBody>
      </p:sp>
      <p:sp>
        <p:nvSpPr>
          <p:cNvPr id="140" name="Google Shape;140;p25"/>
          <p:cNvSpPr/>
          <p:nvPr/>
        </p:nvSpPr>
        <p:spPr>
          <a:xfrm>
            <a:off x="5035845" y="3758250"/>
            <a:ext cx="739500" cy="554700"/>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1" name="Google Shape;141;p25"/>
          <p:cNvSpPr txBox="1"/>
          <p:nvPr/>
        </p:nvSpPr>
        <p:spPr>
          <a:xfrm>
            <a:off x="5035210" y="3907597"/>
            <a:ext cx="739500" cy="3078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お見積</a:t>
            </a:r>
            <a:endParaRPr>
              <a:latin typeface="Meiryo"/>
              <a:ea typeface="Meiryo"/>
              <a:cs typeface="Meiryo"/>
              <a:sym typeface="Meiryo"/>
            </a:endParaRPr>
          </a:p>
        </p:txBody>
      </p:sp>
      <p:cxnSp>
        <p:nvCxnSpPr>
          <p:cNvPr id="142" name="Google Shape;142;p25"/>
          <p:cNvCxnSpPr/>
          <p:nvPr/>
        </p:nvCxnSpPr>
        <p:spPr>
          <a:xfrm>
            <a:off x="5880100" y="2839224"/>
            <a:ext cx="2969061" cy="0"/>
          </a:xfrm>
          <a:prstGeom prst="straightConnector1">
            <a:avLst/>
          </a:prstGeom>
          <a:noFill/>
          <a:ln cap="flat" cmpd="sng" w="19050">
            <a:solidFill>
              <a:srgbClr val="757070"/>
            </a:solidFill>
            <a:prstDash val="solid"/>
            <a:miter lim="8000"/>
            <a:headEnd len="sm" w="sm" type="none"/>
            <a:tailEnd len="sm" w="sm" type="none"/>
          </a:ln>
        </p:spPr>
      </p:cxnSp>
      <p:grpSp>
        <p:nvGrpSpPr>
          <p:cNvPr id="143" name="Google Shape;143;p25"/>
          <p:cNvGrpSpPr/>
          <p:nvPr/>
        </p:nvGrpSpPr>
        <p:grpSpPr>
          <a:xfrm>
            <a:off x="5042402" y="2873153"/>
            <a:ext cx="739603" cy="554702"/>
            <a:chOff x="5042402" y="3087009"/>
            <a:chExt cx="739603" cy="739603"/>
          </a:xfrm>
        </p:grpSpPr>
        <p:sp>
          <p:nvSpPr>
            <p:cNvPr id="144" name="Google Shape;144;p25"/>
            <p:cNvSpPr/>
            <p:nvPr/>
          </p:nvSpPr>
          <p:spPr>
            <a:xfrm>
              <a:off x="5042402" y="3087009"/>
              <a:ext cx="739603" cy="739603"/>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5" name="Google Shape;145;p25"/>
            <p:cNvSpPr txBox="1"/>
            <p:nvPr/>
          </p:nvSpPr>
          <p:spPr>
            <a:xfrm>
              <a:off x="5125318" y="3283093"/>
              <a:ext cx="569700" cy="4104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納期</a:t>
              </a:r>
              <a:endParaRPr>
                <a:latin typeface="Meiryo"/>
                <a:ea typeface="Meiryo"/>
                <a:cs typeface="Meiryo"/>
                <a:sym typeface="Meiryo"/>
              </a:endParaRPr>
            </a:p>
          </p:txBody>
        </p:sp>
      </p:grpSp>
      <p:cxnSp>
        <p:nvCxnSpPr>
          <p:cNvPr id="146" name="Google Shape;146;p25"/>
          <p:cNvCxnSpPr/>
          <p:nvPr/>
        </p:nvCxnSpPr>
        <p:spPr>
          <a:xfrm>
            <a:off x="5880100" y="3740566"/>
            <a:ext cx="2969061" cy="0"/>
          </a:xfrm>
          <a:prstGeom prst="straightConnector1">
            <a:avLst/>
          </a:prstGeom>
          <a:noFill/>
          <a:ln cap="flat" cmpd="sng" w="19050">
            <a:solidFill>
              <a:srgbClr val="757070"/>
            </a:solidFill>
            <a:prstDash val="solid"/>
            <a:miter lim="8000"/>
            <a:headEnd len="sm" w="sm" type="none"/>
            <a:tailEnd len="sm" w="sm" type="none"/>
          </a:ln>
        </p:spPr>
      </p:cxnSp>
      <p:sp>
        <p:nvSpPr>
          <p:cNvPr id="147" name="Google Shape;147;p25"/>
          <p:cNvSpPr txBox="1"/>
          <p:nvPr/>
        </p:nvSpPr>
        <p:spPr>
          <a:xfrm>
            <a:off x="6071111" y="3074515"/>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納期スペース</a:t>
            </a:r>
            <a:endParaRPr sz="1600">
              <a:solidFill>
                <a:srgbClr val="AEABAB"/>
              </a:solidFill>
              <a:latin typeface="Meiryo"/>
              <a:ea typeface="Meiryo"/>
              <a:cs typeface="Meiryo"/>
              <a:sym typeface="Meiryo"/>
            </a:endParaRPr>
          </a:p>
        </p:txBody>
      </p:sp>
      <p:sp>
        <p:nvSpPr>
          <p:cNvPr id="148" name="Google Shape;148;p25"/>
          <p:cNvSpPr txBox="1"/>
          <p:nvPr/>
        </p:nvSpPr>
        <p:spPr>
          <a:xfrm>
            <a:off x="6071111" y="4094340"/>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お見積りスペース</a:t>
            </a:r>
            <a:endParaRPr sz="1600">
              <a:solidFill>
                <a:srgbClr val="AEABAB"/>
              </a:solidFill>
              <a:latin typeface="Meiryo"/>
              <a:ea typeface="Meiryo"/>
              <a:cs typeface="Meiryo"/>
              <a:sym typeface="Meiryo"/>
            </a:endParaRPr>
          </a:p>
        </p:txBody>
      </p:sp>
      <p:pic>
        <p:nvPicPr>
          <p:cNvPr id="149" name="Google Shape;149;p25"/>
          <p:cNvPicPr preferRelativeResize="0"/>
          <p:nvPr/>
        </p:nvPicPr>
        <p:blipFill>
          <a:blip r:embed="rId3">
            <a:alphaModFix/>
          </a:blip>
          <a:stretch>
            <a:fillRect/>
          </a:stretch>
        </p:blipFill>
        <p:spPr>
          <a:xfrm>
            <a:off x="1162931" y="1068616"/>
            <a:ext cx="2618400" cy="26184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