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67" d="100"/>
          <a:sy n="67" d="100"/>
        </p:scale>
        <p:origin x="7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大きな保冷温ボックスバッグ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素材：表生地／ポリエステル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(PVC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コーティング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内生地／ポリエチレン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アルミ蒸着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ファスナー／ナイロン・ポリプロピレン 持ち手／ポリプロピレン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40×22×33cm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2</a:t>
            </a:r>
            <a:r>
              <a:rPr lang="ja-JP" altLang="en-US" sz="1600" dirty="0"/>
              <a:t>リットルのペットボトルが</a:t>
            </a:r>
            <a:r>
              <a:rPr lang="en-US" altLang="ja-JP" sz="1600" dirty="0"/>
              <a:t>6</a:t>
            </a:r>
            <a:r>
              <a:rPr lang="ja-JP" altLang="en-US" sz="1600" dirty="0"/>
              <a:t>本入る、大容量サイズのボックスバッグです。保冷温効果が高い仕様となっているため、レジャーにもお買い物にも大活躍します。オリジナル名入れも可能です。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063A365-6E28-0305-371D-2F67785E2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96155"/>
            <a:ext cx="3504980" cy="350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92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263</cp:revision>
  <cp:lastPrinted>2021-07-20T08:57:41Z</cp:lastPrinted>
  <dcterms:created xsi:type="dcterms:W3CDTF">2021-06-21T09:41:39Z</dcterms:created>
  <dcterms:modified xsi:type="dcterms:W3CDTF">2025-07-15T08:25:25Z</dcterms:modified>
</cp:coreProperties>
</file>