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文様百趣 マルチ消臭シート </a:t>
            </a:r>
            <a:r>
              <a:rPr lang="en-US" altLang="ja-JP" sz="2000" dirty="0">
                <a:solidFill>
                  <a:schemeClr val="bg1"/>
                </a:solidFill>
                <a:latin typeface="Meiryo UI" panose="020B0604030504040204" pitchFamily="34" charset="-128"/>
                <a:ea typeface="Meiryo UI" panose="020B0604030504040204" pitchFamily="34" charset="-128"/>
              </a:rPr>
              <a:t>2</a:t>
            </a:r>
            <a:r>
              <a:rPr lang="ja-JP" altLang="en-US" sz="2000" dirty="0">
                <a:solidFill>
                  <a:schemeClr val="bg1"/>
                </a:solidFill>
                <a:latin typeface="Meiryo UI" panose="020B0604030504040204" pitchFamily="34" charset="-128"/>
                <a:ea typeface="Meiryo UI" panose="020B0604030504040204" pitchFamily="34" charset="-128"/>
              </a:rPr>
              <a:t>枚組</a:t>
            </a:r>
            <a:r>
              <a:rPr lang="en-US" altLang="ja-JP" sz="2000" dirty="0">
                <a:solidFill>
                  <a:schemeClr val="bg1"/>
                </a:solidFill>
                <a:latin typeface="Meiryo UI" panose="020B0604030504040204" pitchFamily="34" charset="-128"/>
                <a:ea typeface="Meiryo UI" panose="020B0604030504040204" pitchFamily="34" charset="-128"/>
              </a:rPr>
              <a:t>1</a:t>
            </a:r>
            <a:r>
              <a:rPr lang="ja-JP" altLang="en-US" sz="2000" dirty="0">
                <a:solidFill>
                  <a:schemeClr val="bg1"/>
                </a:solidFill>
                <a:latin typeface="Meiryo UI" panose="020B0604030504040204" pitchFamily="34" charset="-128"/>
                <a:ea typeface="Meiryo UI" panose="020B0604030504040204" pitchFamily="34" charset="-128"/>
              </a:rPr>
              <a:t>セット</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素材：和紙</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パルプ</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・アレスシックイモンティアート</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5×20cm</a:t>
            </a:r>
          </a:p>
          <a:p>
            <a:r>
              <a:rPr lang="ja-JP" altLang="en-US" sz="900" dirty="0">
                <a:latin typeface="Meiryo UI" panose="020B0604030504040204" pitchFamily="34" charset="-128"/>
                <a:ea typeface="Meiryo UI" panose="020B0604030504040204" pitchFamily="34" charset="-128"/>
              </a:rPr>
              <a:t>包装：ポリ袋入り</a:t>
            </a:r>
          </a:p>
          <a:p>
            <a:r>
              <a:rPr lang="ja-JP" altLang="en-US" sz="900" dirty="0">
                <a:latin typeface="Meiryo UI" panose="020B0604030504040204" pitchFamily="34" charset="-128"/>
                <a:ea typeface="Meiryo UI" panose="020B0604030504040204" pitchFamily="34" charset="-128"/>
              </a:rPr>
              <a:t>生産国：日本製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クローゼットやシューズボックス内の消臭・調湿をしてくれる高機能性和紙「銀雪」の</a:t>
            </a:r>
            <a:r>
              <a:rPr lang="en-US" altLang="ja-JP" sz="1600" dirty="0"/>
              <a:t>2</a:t>
            </a:r>
            <a:r>
              <a:rPr lang="ja-JP" altLang="en-US" sz="1600" dirty="0"/>
              <a:t>枚組！古来から受け継がれてきた伝統文様を使ったデザインがとってもお洒落なアイテムです。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9" name="図 38">
            <a:extLst>
              <a:ext uri="{FF2B5EF4-FFF2-40B4-BE49-F238E27FC236}">
                <a16:creationId xmlns:a16="http://schemas.microsoft.com/office/drawing/2014/main" id="{3C36021F-6BFA-FF74-8C03-67B213432AA0}"/>
              </a:ext>
            </a:extLst>
          </p:cNvPr>
          <p:cNvPicPr>
            <a:picLocks noChangeAspect="1"/>
          </p:cNvPicPr>
          <p:nvPr/>
        </p:nvPicPr>
        <p:blipFill>
          <a:blip r:embed="rId5"/>
          <a:stretch>
            <a:fillRect/>
          </a:stretch>
        </p:blipFill>
        <p:spPr>
          <a:xfrm>
            <a:off x="662079" y="1334915"/>
            <a:ext cx="3665207" cy="3665207"/>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1117</TotalTime>
  <Words>77</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264</cp:revision>
  <cp:lastPrinted>2021-07-20T08:57:41Z</cp:lastPrinted>
  <dcterms:created xsi:type="dcterms:W3CDTF">2021-06-21T09:41:39Z</dcterms:created>
  <dcterms:modified xsi:type="dcterms:W3CDTF">2024-11-21T08:00:47Z</dcterms:modified>
</cp:coreProperties>
</file>