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バリューアップケース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371513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素材：紙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21.7×11cm(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マチ最大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1.5cm)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厳選された食材の中から自由に商品を選んで、直接宅配してもらえるギフトプランです。高級感のあるオシャレなデザインで喜ばれること間違いなし！社内コンペや贈答用などにおすすめです。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4" name="図 43">
            <a:extLst>
              <a:ext uri="{FF2B5EF4-FFF2-40B4-BE49-F238E27FC236}">
                <a16:creationId xmlns:a16="http://schemas.microsoft.com/office/drawing/2014/main" id="{7B4E227D-7BEE-BE7F-077A-BD512B9AB57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293" y="1401683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1147</TotalTime>
  <Words>64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266</cp:revision>
  <cp:lastPrinted>2021-07-20T08:57:41Z</cp:lastPrinted>
  <dcterms:created xsi:type="dcterms:W3CDTF">2021-06-21T09:41:39Z</dcterms:created>
  <dcterms:modified xsi:type="dcterms:W3CDTF">2024-11-21T08:30:47Z</dcterms:modified>
</cp:coreProperties>
</file>