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8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直火厨房 荒挽ハンバーグ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税率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％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注意事項：賞味期間：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日間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冷蔵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荒挽ハンバーグ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120g×9(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デミグラスソース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、完熟トマトソース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、和風ソース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×3)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デミグラスソース、完熟トマトソース、和風ソースの三種類のソースで上質な粗挽きハンバーグを味わえるギフトセット。大切な方への贈り物として、抽選会の景品用としておすすめです。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F1E37685-9004-7FE5-4B58-B442A0F67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024" y="1364234"/>
            <a:ext cx="3618398" cy="361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</TotalTime>
  <Words>96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2024-07-25T03:56:26Z</dcterms:modified>
</cp:coreProperties>
</file>