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味彩牛焼き肉モモ500g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賞味期間：30日間(冷凍)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味彩牛焼き肉モモ500g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熊本県の新ブランドとして平成14年に誕生した「くまもとの味彩牛」の焼き肉用もも肉500g。黒毛和牛に似た柔らかい肉質と適度な脂肪で、とっても美味しく味わい深い商品です。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86</Words>
  <Application>Microsoft Office PowerPoint</Application>
  <PresentationFormat>画面に合わせる (16:9)</PresentationFormat>
  <Paragraphs>12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2026-06-18T02:38:45Z</dcterms:modified>
</cp:coreProperties>
</file>