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4"/>
  </p:notesMasterIdLst>
  <p:sldIdLst>
    <p:sldId id="256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96" y="3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3ee9a3f9409_2_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3ee9a3f9409_2_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508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べこ政宗 厚切り牛たん 塩味　※税率8％</a:t>
            </a:r>
            <a:endParaRPr sz="180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0" bIns="468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注意事項 : 賞味期間：365日間（冷凍）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</a:t>
            </a:r>
            <a:r>
              <a:rPr lang="ja-JP" altLang="en-US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＜</a:t>
            </a: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セット内容</a:t>
            </a:r>
            <a:r>
              <a:rPr lang="ja-JP" altLang="en-US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＞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厚切り牛たん塩(岩塩)250g </a:t>
            </a:r>
            <a:endParaRPr dirty="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w="9525" cap="flat" cmpd="sng">
            <a:solidFill>
              <a:srgbClr val="757070"/>
            </a:solidFill>
            <a:prstDash val="dash"/>
            <a:miter lim="8000"/>
            <a:headEnd type="none" w="sm" len="sm"/>
            <a:tailEnd type="none" w="sm" len="sm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宮城県仙台市の牛たん土産の元祖「べこ政宗」の厚切り牛たん。厚さ6mmの食べごたえ満点の牛たんを、肉本来の味を効果的に引き出せる塩で味付けした、味わい深い商品です。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rgbClr val="1F3864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89</Words>
  <Application>Microsoft Office PowerPoint</Application>
  <PresentationFormat>画面に合わせる (16:9)</PresentationFormat>
  <Paragraphs>12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</vt:lpstr>
      <vt:lpstr>Arial</vt:lpstr>
      <vt:lpstr>Calibri</vt:lpstr>
      <vt:lpstr>Simple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KILAMEK119</cp:lastModifiedBy>
  <cp:revision>1</cp:revision>
  <dcterms:modified xsi:type="dcterms:W3CDTF">2026-06-18T02:38:33Z</dcterms:modified>
</cp:coreProperties>
</file>