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国産ポーク生ハンバーグ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賞味期間：30日間（冷凍）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ハンバーグ100g×6個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夕飯のメインにもお弁当のおかずにも、幅広く使える生ハンバーグ。国産の上等な豚肉を使用しており、お肉本来の旨味を楽しめます。あっさりとした味わいでどんなソースとも相性◎！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2026-06-18T02:38:21Z</dcterms:modified>
</cp:coreProperties>
</file>