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味覚選科選べる47都道府県Aコース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21.7×10.9×0.2cm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ギフトメニュー(47アイテム) 注文返信用ハガキ(料金受取人払) 個人情報保護シール ※申込金額合計30,000円(カタログ掲載価格)未満は送料別途1,000円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になります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比較的リーズナブルなWEBまたは同封の注文ハガキで注文できるカタログギフト。日本全国47都道府県のグルメギフトメニューからお好みでひとつお選びいただけます。抽選会の景品用などにも。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2026-06-19T01:03:43Z</dcterms:modified>
</cp:coreProperties>
</file>