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4"/>
  </p:notesMasterIdLst>
  <p:sldIdLst>
    <p:sldId id="256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0" d="100"/>
          <a:sy n="100" d="100"/>
        </p:scale>
        <p:origin x="84" y="3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g3ee9a3f9409_2_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g3ee9a3f9409_2_7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dist="508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body" idx="1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2"/>
          <p:cNvSpPr>
            <a:spLocks noGrp="1"/>
          </p:cNvSpPr>
          <p:nvPr>
            <p:ph type="pic" idx="2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味覚選科 選べる47都道府県Cコース</a:t>
            </a:r>
            <a:endParaRPr sz="180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0" bIns="468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21.7×10.9×0.2cm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化粧箱入り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lvl="0"/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</a:t>
            </a:r>
            <a:r>
              <a:rPr lang="ja-JP" altLang="en-US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＜セット内容＞</a:t>
            </a: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ギフトメニュー(47アイテム) 注文返信用ハガキ(料金受取人払い) 個人情報保護シール ※申込金額合計30,000円(カタログ掲載価格)未満は送料別途1,000円に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なります。</a:t>
            </a:r>
            <a:endParaRPr dirty="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w="9525" cap="flat" cmpd="sng">
            <a:solidFill>
              <a:srgbClr val="757070"/>
            </a:solidFill>
            <a:prstDash val="dash"/>
            <a:miter lim="8000"/>
            <a:headEnd type="none" w="sm" len="sm"/>
            <a:tailEnd type="none" w="sm" len="sm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プレミアムなWEBまたは同封の注文ハガキで注文できるカタログギフト。日本全国47都道府県のグルメギフトメニューからお好みでひとつお選びいただけます。抽選会の景品用などにもおすすめ。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rgbClr val="1F3864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106</Words>
  <Application>Microsoft Office PowerPoint</Application>
  <PresentationFormat>画面に合わせる (16:9)</PresentationFormat>
  <Paragraphs>13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</vt:lpstr>
      <vt:lpstr>Arial</vt:lpstr>
      <vt:lpstr>Calibri</vt:lpstr>
      <vt:lpstr>Simple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KILAMEK119</cp:lastModifiedBy>
  <cp:revision>1</cp:revision>
  <dcterms:modified xsi:type="dcterms:W3CDTF">2026-06-19T00:59:10Z</dcterms:modified>
</cp:coreProperties>
</file>