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3" autoAdjust="0"/>
    <p:restoredTop sz="94656"/>
  </p:normalViewPr>
  <p:slideViewPr>
    <p:cSldViewPr snapToGrid="0" snapToObjects="1">
      <p:cViewPr varScale="1">
        <p:scale>
          <a:sx n="77" d="100"/>
          <a:sy n="77" d="100"/>
        </p:scale>
        <p:origin x="3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丸大食品 煌彩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種ハムギフト　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474147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冷蔵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あぶり焼焼豚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180g×1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黒胡椒ミートローフ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170g×1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316284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200868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丸大食品のナンバー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ブランド「煌彩」の、焼豚とミートローフのギフトセットです。大切な人への贈り物として、またイベント等での抽選会の景品用としておすすめの商品です。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CB292A-F001-B8D5-4EF2-8D5BCD676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7" y="1529015"/>
            <a:ext cx="3560088" cy="356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95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2024-07-19T05:41:48Z</dcterms:modified>
</cp:coreProperties>
</file>