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【宮城】 仙臺牛たん屋 牛たん焼き(しお味・みそ味)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賞味期間：180日間(冷凍)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牛たん焼き用スライス しお味150g×2袋、 みそ味200g×1袋、牛たん読本(食べ方レシピ)1枚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上質な牛たんの柔らかな部分を独自の仕込みで熟成させ、「しお味」と「みそ味」に仕上げました。しおは天然塩、みその味付けには独自調合のみそを使用しています。本場の味をお届けします。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2026-06-18T02:38:09Z</dcterms:modified>
</cp:coreProperties>
</file>