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4"/>
  </p:notesMasterIdLst>
  <p:sldIdLst>
    <p:sldId id="256" r:id="rId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84" y="3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ee9a3f9409_2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3ee9a3f9409_2_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g3ee9a3f9409_2_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
          <p:cNvSpPr txBox="1">
            <a:spLocks noGrp="1"/>
          </p:cNvSpPr>
          <p:nvPr>
            <p:ph type="subTitle" idx="1"/>
          </p:nvPr>
        </p:nvSpPr>
        <p:spPr>
          <a:xfrm>
            <a:off x="1143000" y="2701528"/>
            <a:ext cx="6858000" cy="124182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9" name="Google Shape;59;p1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dist="508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5"/>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3" name="Google Shape;73;p1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7"/>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629841"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8"/>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 name="Google Shape;86;p18"/>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8"/>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8" name="Google Shape;88;p18"/>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1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97"/>
        <p:cNvGrpSpPr/>
        <p:nvPr/>
      </p:nvGrpSpPr>
      <p:grpSpPr>
        <a:xfrm>
          <a:off x="0" y="0"/>
          <a:ext cx="0" cy="0"/>
          <a:chOff x="0" y="0"/>
          <a:chExt cx="0" cy="0"/>
        </a:xfrm>
      </p:grpSpPr>
      <p:sp>
        <p:nvSpPr>
          <p:cNvPr id="98" name="Google Shape;98;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21"/>
          <p:cNvSpPr txBox="1">
            <a:spLocks noGrp="1"/>
          </p:cNvSpPr>
          <p:nvPr>
            <p:ph type="body" idx="1"/>
          </p:nvPr>
        </p:nvSpPr>
        <p:spPr>
          <a:xfrm>
            <a:off x="3887391" y="740570"/>
            <a:ext cx="4629150" cy="3655219"/>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4" name="Google Shape;104;p21"/>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5" name="Google Shape;105;p2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2"/>
          <p:cNvSpPr>
            <a:spLocks noGrp="1"/>
          </p:cNvSpPr>
          <p:nvPr>
            <p:ph type="pic" idx="2"/>
          </p:nvPr>
        </p:nvSpPr>
        <p:spPr>
          <a:xfrm>
            <a:off x="3887391" y="740570"/>
            <a:ext cx="4629150" cy="3655219"/>
          </a:xfrm>
          <a:prstGeom prst="rect">
            <a:avLst/>
          </a:prstGeom>
          <a:noFill/>
          <a:ln>
            <a:noFill/>
          </a:ln>
        </p:spPr>
      </p:sp>
      <p:sp>
        <p:nvSpPr>
          <p:cNvPr id="111" name="Google Shape;111;p22"/>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2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23"/>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2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2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rot="5400000">
            <a:off x="5350073" y="1467445"/>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24"/>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 sz="1800">
                <a:solidFill>
                  <a:schemeClr val="lt1"/>
                </a:solidFill>
                <a:latin typeface="Meiryo"/>
                <a:ea typeface="Meiryo"/>
                <a:cs typeface="Meiryo"/>
                <a:sym typeface="Meiryo"/>
              </a:rPr>
              <a:t>うましま【月コース】</a:t>
            </a:r>
            <a:endParaRPr sz="1800" i="0" u="none" strike="noStrike" cap="non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spcFirstLastPara="1" wrap="square" lIns="90000" tIns="46800" rIns="0" bIns="46800" anchor="t" anchorCtr="0">
            <a:noAutofit/>
          </a:bodyPr>
          <a:lstStyle/>
          <a:p>
            <a:pPr marL="0" marR="0" lvl="0" indent="0" algn="l" rtl="0">
              <a:spcBef>
                <a:spcPts val="0"/>
              </a:spcBef>
              <a:spcAft>
                <a:spcPts val="0"/>
              </a:spcAft>
              <a:buNone/>
            </a:pPr>
            <a:r>
              <a:rPr lang="ja" sz="900" dirty="0">
                <a:solidFill>
                  <a:schemeClr val="dk1"/>
                </a:solidFill>
                <a:latin typeface="Meiryo"/>
                <a:ea typeface="Meiryo"/>
                <a:cs typeface="Meiryo"/>
                <a:sym typeface="Meiryo"/>
              </a:rPr>
              <a:t>サイズ : 約18.2×25.7×0.8cm</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包装 : クリアケース入り</a:t>
            </a:r>
            <a:endParaRPr sz="900" dirty="0">
              <a:solidFill>
                <a:schemeClr val="dk1"/>
              </a:solidFill>
              <a:latin typeface="Meiryo"/>
              <a:ea typeface="Meiryo"/>
              <a:cs typeface="Meiryo"/>
              <a:sym typeface="Meiryo"/>
            </a:endParaRPr>
          </a:p>
          <a:p>
            <a:pPr lvl="0"/>
            <a:r>
              <a:rPr lang="ja" sz="900" dirty="0">
                <a:solidFill>
                  <a:schemeClr val="dk1"/>
                </a:solidFill>
                <a:latin typeface="Meiryo"/>
                <a:ea typeface="Meiryo"/>
                <a:cs typeface="Meiryo"/>
                <a:sym typeface="Meiryo"/>
              </a:rPr>
              <a:t>備考 : </a:t>
            </a:r>
            <a:r>
              <a:rPr lang="ja-JP" altLang="en-US" sz="900" dirty="0">
                <a:solidFill>
                  <a:schemeClr val="dk1"/>
                </a:solidFill>
                <a:latin typeface="Meiryo"/>
                <a:ea typeface="Meiryo"/>
                <a:cs typeface="Meiryo"/>
                <a:sym typeface="Meiryo"/>
              </a:rPr>
              <a:t>＜セット内容＞</a:t>
            </a:r>
            <a:r>
              <a:rPr lang="ja" sz="900" dirty="0">
                <a:solidFill>
                  <a:schemeClr val="dk1"/>
                </a:solidFill>
                <a:latin typeface="Meiryo"/>
                <a:ea typeface="Meiryo"/>
                <a:cs typeface="Meiryo"/>
                <a:sym typeface="Meiryo"/>
              </a:rPr>
              <a:t>カタログ 返信用ハガキ(料金受取人払) 保護シール ※申込金額合計20,000円(掲載価格)未満は別途送料1,000円になります。 ※カタログ改訂に伴い、商品点数や内容が一部変更となる場合がございますが、ご了承</a:t>
            </a:r>
            <a:r>
              <a:rPr lang="ja" sz="900">
                <a:solidFill>
                  <a:schemeClr val="dk1"/>
                </a:solidFill>
                <a:latin typeface="Meiryo"/>
                <a:ea typeface="Meiryo"/>
                <a:cs typeface="Meiryo"/>
                <a:sym typeface="Meiryo"/>
              </a:rPr>
              <a:t>ください。</a:t>
            </a:r>
            <a:endParaRPr dirty="0">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w="9525" cap="flat" cmpd="sng">
            <a:solidFill>
              <a:srgbClr val="757070"/>
            </a:solidFill>
            <a:prstDash val="dash"/>
            <a:miter lim="8000"/>
            <a:headEnd type="none" w="sm" len="sm"/>
            <a:tailEnd type="none" w="sm" len="sm"/>
          </a:ln>
        </p:spPr>
      </p:cxnSp>
      <p:sp>
        <p:nvSpPr>
          <p:cNvPr id="137" name="Google Shape;137;p25"/>
          <p:cNvSpPr txBox="1"/>
          <p:nvPr/>
        </p:nvSpPr>
        <p:spPr>
          <a:xfrm>
            <a:off x="425875" y="3772317"/>
            <a:ext cx="4473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spcFirstLastPara="1" wrap="square" lIns="0" tIns="46800" rIns="0" bIns="45700" anchor="t" anchorCtr="0">
            <a:noAutofit/>
          </a:bodyPr>
          <a:lstStyle/>
          <a:p>
            <a:pPr marL="0" marR="0" lvl="0" indent="0" algn="just" rtl="0">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島国をうまいものを探して巡る『月コース』ギフトカタログ。日本各地で作られたこだわりのある食べものばかり掲載されています。ご予算に合わせてこのほか、里・凪・詩コースもございます。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w="19050" cap="flat" cmpd="sng">
            <a:solidFill>
              <a:srgbClr val="757070"/>
            </a:solidFill>
            <a:prstDash val="solid"/>
            <a:miter lim="8000"/>
            <a:headEnd type="none" w="sm" len="sm"/>
            <a:tailEnd type="none" w="sm" len="sm"/>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w="19050" cap="flat" cmpd="sng">
            <a:solidFill>
              <a:srgbClr val="757070"/>
            </a:solidFill>
            <a:prstDash val="solid"/>
            <a:miter lim="8000"/>
            <a:headEnd type="none" w="sm" len="sm"/>
            <a:tailEnd type="none" w="sm" len="sm"/>
          </a:ln>
        </p:spPr>
      </p:cxnSp>
      <p:sp>
        <p:nvSpPr>
          <p:cNvPr id="147" name="Google Shape;147;p25"/>
          <p:cNvSpPr txBox="1"/>
          <p:nvPr/>
        </p:nvSpPr>
        <p:spPr>
          <a:xfrm>
            <a:off x="6071111" y="3074515"/>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127</Words>
  <Application>Microsoft Office PowerPoint</Application>
  <PresentationFormat>画面に合わせる (16:9)</PresentationFormat>
  <Paragraphs>13</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1</vt:i4>
      </vt:variant>
    </vt:vector>
  </HeadingPairs>
  <TitlesOfParts>
    <vt:vector size="6" baseType="lpstr">
      <vt:lpstr>Meiryo</vt:lpstr>
      <vt:lpstr>Arial</vt:lpstr>
      <vt:lpstr>Calibri</vt:lpstr>
      <vt:lpstr>Simple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KILAMEK119</cp:lastModifiedBy>
  <cp:revision>1</cp:revision>
  <dcterms:modified xsi:type="dcterms:W3CDTF">2026-06-19T00:53:58Z</dcterms:modified>
</cp:coreProperties>
</file>