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4"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うましま【里コース】</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サイズ : 約18.2×25.7×0.8cm</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包装 : クリアケース入り</a:t>
            </a:r>
            <a:endParaRPr sz="900" dirty="0">
              <a:solidFill>
                <a:schemeClr val="dk1"/>
              </a:solidFill>
              <a:latin typeface="Meiryo"/>
              <a:ea typeface="Meiryo"/>
              <a:cs typeface="Meiryo"/>
              <a:sym typeface="Meiryo"/>
            </a:endParaRPr>
          </a:p>
          <a:p>
            <a:pPr lvl="0"/>
            <a:r>
              <a:rPr lang="ja" sz="900" dirty="0">
                <a:solidFill>
                  <a:schemeClr val="dk1"/>
                </a:solidFill>
                <a:latin typeface="Meiryo"/>
                <a:ea typeface="Meiryo"/>
                <a:cs typeface="Meiryo"/>
                <a:sym typeface="Meiryo"/>
              </a:rPr>
              <a:t>備考 : </a:t>
            </a:r>
            <a:r>
              <a:rPr lang="ja-JP" altLang="en-US" sz="900" dirty="0">
                <a:solidFill>
                  <a:schemeClr val="dk1"/>
                </a:solidFill>
                <a:latin typeface="Meiryo"/>
                <a:ea typeface="Meiryo"/>
                <a:cs typeface="Meiryo"/>
                <a:sym typeface="Meiryo"/>
              </a:rPr>
              <a:t>＜セット内容＞</a:t>
            </a:r>
            <a:r>
              <a:rPr lang="ja" sz="900" dirty="0">
                <a:solidFill>
                  <a:schemeClr val="dk1"/>
                </a:solidFill>
                <a:latin typeface="Meiryo"/>
                <a:ea typeface="Meiryo"/>
                <a:cs typeface="Meiryo"/>
                <a:sym typeface="Meiryo"/>
              </a:rPr>
              <a:t>カタログ 返信用ハガキ(料金受取人払) 保護シール ※申込金額合計20,000円(掲載価格)未満は別途送料1,000円になります。 ※カタログ改訂に伴い、商品点数や内容が一部変更となる場合がございますが、ご了承ください。 カタログ誌面はイメージに</a:t>
            </a:r>
            <a:r>
              <a:rPr lang="ja" sz="900">
                <a:solidFill>
                  <a:schemeClr val="dk1"/>
                </a:solidFill>
                <a:latin typeface="Meiryo"/>
                <a:ea typeface="Meiryo"/>
                <a:cs typeface="Meiryo"/>
                <a:sym typeface="Meiryo"/>
              </a:rPr>
              <a:t>なります。</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島国をうまいものを探して巡る『里コース』ギフトカタログ。日本各地で作られたこだわりのある食べものばかり掲載されています。ご予算に合わせてこのほか、月・凪・詩コースもございます。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134</Words>
  <Application>Microsoft Office PowerPoint</Application>
  <PresentationFormat>画面に合わせる (16:9)</PresentationFormat>
  <Paragraphs>13</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2026-06-19T00:53:32Z</dcterms:modified>
</cp:coreProperties>
</file>