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うましま【凪コース】</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約18.2×25.7×0.8cm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クリアケース入り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返信用ハガキ(料金受取人払) 保護シール ※申込金額合計20,000円(掲載価格)未満は別途送料1,000円になります。 ※カタログ改訂に伴い、商品点数や内容が一部変更となる場合がございますが、ご了承</a:t>
            </a:r>
            <a:r>
              <a:rPr lang="ja" sz="900">
                <a:solidFill>
                  <a:schemeClr val="dk1"/>
                </a:solidFill>
                <a:latin typeface="Meiryo"/>
                <a:ea typeface="Meiryo"/>
                <a:cs typeface="Meiryo"/>
                <a:sym typeface="Meiryo"/>
              </a:rPr>
              <a:t>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島国をうまいものを探して巡る『凪コース』ギフトカタログ。日本各地で作られたこだわりのある食べものばかり掲載されています。ご予算に合わせてこのほか、月・里・詩コースもございます。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2026-06-19T00:53:17Z</dcterms:modified>
</cp:coreProperties>
</file>