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「浅草 花菓匠」ホワイトバウムクーヘン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北海道牛乳100%使用バウムクーヘン(直径約14cm)×1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明治42年創業の老舗菓子卸問屋「浅草 花菓匠」の高級感溢れるホワイトバウムクーヘン。濃厚で上品な味わいと、シックで落ち着きあるパッケージデザインは贈答用にも最適。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2026-06-18T02:37:54Z</dcterms:modified>
</cp:coreProperties>
</file>