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かねふく 旨ダレ付き 辛子明太子(切子)180g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賞味期間：90日間(冷凍)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辛子めんたいこ(切れ子)180g、調味だれ10g×2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かねふく独自の二度漬け製法で熟成した明太子。別添の「熟成旨だれ」で味わいを引き立て、良質な原卵から生まれる最高の粒立ちと食感が楽しめます。食べ応え抜群で、贈答用にも最適。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2026-06-18T02:37:42Z</dcterms:modified>
</cp:coreProperties>
</file>