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かねふく 無着色辛子明太子225g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賞味期間：90日間(冷凍)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無着色辛子明太子225g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プチプチ食感が特徴の、真子(まこ)と呼ばれる成熟卵を厳選し、拘りのブレンド唐辛子をベースにした明太調味液に漬込みじっくり熟成させた明太子225g。贈答用にもおすすめです。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2026-06-18T02:37:30Z</dcterms:modified>
</cp:coreProperties>
</file>