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徳島 天然伊勢海老ステーキとあわび旨煮詰合せ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賞味期間：90日間(冷凍)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伊勢海老ステーキ2切、殻付あわび旨煮160g(だし込み)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徳島から直送する新鮮な天然魚介！料亭吟月では、地元の旬の魚介類を使った料理を提供しています。祝い事にぴったりな伊勢海老とあわびをセットにし、解凍してすぐにお召し上がりいただけます。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2026-06-18T02:37:02Z</dcterms:modified>
</cp:coreProperties>
</file>