
<file path=[Content_Types].xml><?xml version="1.0" encoding="utf-8"?>
<Types xmlns="http://schemas.openxmlformats.org/package/2006/content-types">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70" r:id="rId1"/>
    <p:sldMasterId id="2147483671" r:id="rId2"/>
  </p:sldMasterIdLst>
  <p:notesMasterIdLst>
    <p:notesMasterId r:id="rId4"/>
  </p:notesMasterIdLst>
  <p:sldIdLst>
    <p:sldId id="256" r:id="rId3"/>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0" d="100"/>
          <a:sy n="100" d="100"/>
        </p:scale>
        <p:origin x="84" y="3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3ee9a3f9409_2_7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3ee9a3f9409_2_7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0" name="Google Shape;130;g3ee9a3f9409_2_7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ltLang="ja"/>
              <a:t>1</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311700" y="1106125"/>
            <a:ext cx="8520600" cy="1963500"/>
          </a:xfrm>
          <a:prstGeom prst="rect">
            <a:avLst/>
          </a:prstGeom>
        </p:spPr>
        <p:txBody>
          <a:bodyPr spcFirstLastPara="1" wrap="square" lIns="91425" tIns="91425" rIns="91425" bIns="91425" anchor="b" anchorCtr="0">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a:spLocks noGrp="1"/>
          </p:cNvSpPr>
          <p:nvPr>
            <p:ph type="body" idx="1"/>
          </p:nvPr>
        </p:nvSpPr>
        <p:spPr>
          <a:xfrm>
            <a:off x="311700" y="3152225"/>
            <a:ext cx="8520600" cy="1300800"/>
          </a:xfrm>
          <a:prstGeom prst="rect">
            <a:avLst/>
          </a:prstGeom>
        </p:spPr>
        <p:txBody>
          <a:bodyPr spcFirstLastPara="1" wrap="square" lIns="91425" tIns="91425" rIns="91425" bIns="91425" anchor="t" anchorCtr="0">
            <a:normAutofit/>
          </a:bodyPr>
          <a:lstStyle>
            <a:lvl1pPr marL="457200" lvl="0" indent="-342900" algn="ctr">
              <a:spcBef>
                <a:spcPts val="0"/>
              </a:spcBef>
              <a:spcAft>
                <a:spcPts val="0"/>
              </a:spcAft>
              <a:buSzPts val="1800"/>
              <a:buChar char="●"/>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47" name="Google Shape;47;p11"/>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タイトル スライド" type="title">
  <p:cSld name="TITLE">
    <p:spTree>
      <p:nvGrpSpPr>
        <p:cNvPr id="1" name="Shape 56"/>
        <p:cNvGrpSpPr/>
        <p:nvPr/>
      </p:nvGrpSpPr>
      <p:grpSpPr>
        <a:xfrm>
          <a:off x="0" y="0"/>
          <a:ext cx="0" cy="0"/>
          <a:chOff x="0" y="0"/>
          <a:chExt cx="0" cy="0"/>
        </a:xfrm>
      </p:grpSpPr>
      <p:sp>
        <p:nvSpPr>
          <p:cNvPr id="57" name="Google Shape;57;p14"/>
          <p:cNvSpPr txBox="1">
            <a:spLocks noGrp="1"/>
          </p:cNvSpPr>
          <p:nvPr>
            <p:ph type="ctrTitle"/>
          </p:nvPr>
        </p:nvSpPr>
        <p:spPr>
          <a:xfrm>
            <a:off x="685800" y="841772"/>
            <a:ext cx="7772400" cy="1790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4"/>
          <p:cNvSpPr txBox="1">
            <a:spLocks noGrp="1"/>
          </p:cNvSpPr>
          <p:nvPr>
            <p:ph type="subTitle" idx="1"/>
          </p:nvPr>
        </p:nvSpPr>
        <p:spPr>
          <a:xfrm>
            <a:off x="1143000" y="2701528"/>
            <a:ext cx="6858000" cy="1241821"/>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59" name="Google Shape;59;p1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1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dist="508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タイトルとコンテンツ" type="obj">
  <p:cSld name="OBJECT">
    <p:spTree>
      <p:nvGrpSpPr>
        <p:cNvPr id="1" name="Shape 64"/>
        <p:cNvGrpSpPr/>
        <p:nvPr/>
      </p:nvGrpSpPr>
      <p:grpSpPr>
        <a:xfrm>
          <a:off x="0" y="0"/>
          <a:ext cx="0" cy="0"/>
          <a:chOff x="0" y="0"/>
          <a:chExt cx="0" cy="0"/>
        </a:xfrm>
      </p:grpSpPr>
      <p:sp>
        <p:nvSpPr>
          <p:cNvPr id="65" name="Google Shape;65;p15"/>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6" name="Google Shape;66;p15"/>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5"/>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8" name="Google Shape;68;p15"/>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9" name="Google Shape;69;p15"/>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セクション見出し" type="secHead">
  <p:cSld name="SECTION_HEADER">
    <p:spTree>
      <p:nvGrpSpPr>
        <p:cNvPr id="1" name="Shape 70"/>
        <p:cNvGrpSpPr/>
        <p:nvPr/>
      </p:nvGrpSpPr>
      <p:grpSpPr>
        <a:xfrm>
          <a:off x="0" y="0"/>
          <a:ext cx="0" cy="0"/>
          <a:chOff x="0" y="0"/>
          <a:chExt cx="0" cy="0"/>
        </a:xfrm>
      </p:grpSpPr>
      <p:sp>
        <p:nvSpPr>
          <p:cNvPr id="71" name="Google Shape;71;p16"/>
          <p:cNvSpPr txBox="1">
            <a:spLocks noGrp="1"/>
          </p:cNvSpPr>
          <p:nvPr>
            <p:ph type="title"/>
          </p:nvPr>
        </p:nvSpPr>
        <p:spPr>
          <a:xfrm>
            <a:off x="623888" y="1282304"/>
            <a:ext cx="7886700" cy="213955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6"/>
          <p:cNvSpPr txBox="1">
            <a:spLocks noGrp="1"/>
          </p:cNvSpPr>
          <p:nvPr>
            <p:ph type="body" idx="1"/>
          </p:nvPr>
        </p:nvSpPr>
        <p:spPr>
          <a:xfrm>
            <a:off x="623888" y="3442098"/>
            <a:ext cx="7886700" cy="112514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3" name="Google Shape;73;p16"/>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16"/>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5" name="Google Shape;75;p16"/>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2 つのコンテンツ" type="twoObj">
  <p:cSld name="TWO_OBJECTS">
    <p:spTree>
      <p:nvGrpSpPr>
        <p:cNvPr id="1" name="Shape 76"/>
        <p:cNvGrpSpPr/>
        <p:nvPr/>
      </p:nvGrpSpPr>
      <p:grpSpPr>
        <a:xfrm>
          <a:off x="0" y="0"/>
          <a:ext cx="0" cy="0"/>
          <a:chOff x="0" y="0"/>
          <a:chExt cx="0" cy="0"/>
        </a:xfrm>
      </p:grpSpPr>
      <p:sp>
        <p:nvSpPr>
          <p:cNvPr id="77" name="Google Shape;77;p17"/>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8" name="Google Shape;78;p17"/>
          <p:cNvSpPr txBox="1">
            <a:spLocks noGrp="1"/>
          </p:cNvSpPr>
          <p:nvPr>
            <p:ph type="body" idx="1"/>
          </p:nvPr>
        </p:nvSpPr>
        <p:spPr>
          <a:xfrm>
            <a:off x="6286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9" name="Google Shape;79;p17"/>
          <p:cNvSpPr txBox="1">
            <a:spLocks noGrp="1"/>
          </p:cNvSpPr>
          <p:nvPr>
            <p:ph type="body" idx="2"/>
          </p:nvPr>
        </p:nvSpPr>
        <p:spPr>
          <a:xfrm>
            <a:off x="4629150" y="1369219"/>
            <a:ext cx="3886200" cy="3263504"/>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0" name="Google Shape;80;p17"/>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1" name="Google Shape;81;p17"/>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7"/>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比較" type="twoTxTwoObj">
  <p:cSld name="TWO_OBJECTS_WITH_TEXT">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xfrm>
            <a:off x="629841"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5" name="Google Shape;85;p18"/>
          <p:cNvSpPr txBox="1">
            <a:spLocks noGrp="1"/>
          </p:cNvSpPr>
          <p:nvPr>
            <p:ph type="body" idx="1"/>
          </p:nvPr>
        </p:nvSpPr>
        <p:spPr>
          <a:xfrm>
            <a:off x="629842" y="1260872"/>
            <a:ext cx="3868340"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6" name="Google Shape;86;p18"/>
          <p:cNvSpPr txBox="1">
            <a:spLocks noGrp="1"/>
          </p:cNvSpPr>
          <p:nvPr>
            <p:ph type="body" idx="2"/>
          </p:nvPr>
        </p:nvSpPr>
        <p:spPr>
          <a:xfrm>
            <a:off x="629842" y="1878806"/>
            <a:ext cx="3868340"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7" name="Google Shape;87;p18"/>
          <p:cNvSpPr txBox="1">
            <a:spLocks noGrp="1"/>
          </p:cNvSpPr>
          <p:nvPr>
            <p:ph type="body" idx="3"/>
          </p:nvPr>
        </p:nvSpPr>
        <p:spPr>
          <a:xfrm>
            <a:off x="4629150" y="1260872"/>
            <a:ext cx="3887391" cy="617934"/>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88" name="Google Shape;88;p18"/>
          <p:cNvSpPr txBox="1">
            <a:spLocks noGrp="1"/>
          </p:cNvSpPr>
          <p:nvPr>
            <p:ph type="body" idx="4"/>
          </p:nvPr>
        </p:nvSpPr>
        <p:spPr>
          <a:xfrm>
            <a:off x="4629150" y="1878806"/>
            <a:ext cx="3887391" cy="2763441"/>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9" name="Google Shape;89;p18"/>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0" name="Google Shape;90;p18"/>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18"/>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タイトルのみ" type="titleOnly">
  <p:cSld name="TITLE_ONLY">
    <p:spTree>
      <p:nvGrpSpPr>
        <p:cNvPr id="1" name="Shape 92"/>
        <p:cNvGrpSpPr/>
        <p:nvPr/>
      </p:nvGrpSpPr>
      <p:grpSpPr>
        <a:xfrm>
          <a:off x="0" y="0"/>
          <a:ext cx="0" cy="0"/>
          <a:chOff x="0" y="0"/>
          <a:chExt cx="0" cy="0"/>
        </a:xfrm>
      </p:grpSpPr>
      <p:sp>
        <p:nvSpPr>
          <p:cNvPr id="93" name="Google Shape;93;p19"/>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94" name="Google Shape;94;p19"/>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19"/>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6" name="Google Shape;96;p19"/>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白紙" type="blank">
  <p:cSld name="BLANK">
    <p:spTree>
      <p:nvGrpSpPr>
        <p:cNvPr id="1" name="Shape 97"/>
        <p:cNvGrpSpPr/>
        <p:nvPr/>
      </p:nvGrpSpPr>
      <p:grpSpPr>
        <a:xfrm>
          <a:off x="0" y="0"/>
          <a:ext cx="0" cy="0"/>
          <a:chOff x="0" y="0"/>
          <a:chExt cx="0" cy="0"/>
        </a:xfrm>
      </p:grpSpPr>
      <p:sp>
        <p:nvSpPr>
          <p:cNvPr id="98" name="Google Shape;98;p20"/>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20"/>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0" name="Google Shape;100;p2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タイトル付きのコンテンツ" type="objTx">
  <p:cSld name="OBJECT_WITH_CAPTION_TEXT">
    <p:spTree>
      <p:nvGrpSpPr>
        <p:cNvPr id="1" name="Shape 101"/>
        <p:cNvGrpSpPr/>
        <p:nvPr/>
      </p:nvGrpSpPr>
      <p:grpSpPr>
        <a:xfrm>
          <a:off x="0" y="0"/>
          <a:ext cx="0" cy="0"/>
          <a:chOff x="0" y="0"/>
          <a:chExt cx="0" cy="0"/>
        </a:xfrm>
      </p:grpSpPr>
      <p:sp>
        <p:nvSpPr>
          <p:cNvPr id="102" name="Google Shape;102;p21"/>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03" name="Google Shape;103;p21"/>
          <p:cNvSpPr txBox="1">
            <a:spLocks noGrp="1"/>
          </p:cNvSpPr>
          <p:nvPr>
            <p:ph type="body" idx="1"/>
          </p:nvPr>
        </p:nvSpPr>
        <p:spPr>
          <a:xfrm>
            <a:off x="3887391" y="740570"/>
            <a:ext cx="4629150" cy="3655219"/>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104" name="Google Shape;104;p21"/>
          <p:cNvSpPr txBox="1">
            <a:spLocks noGrp="1"/>
          </p:cNvSpPr>
          <p:nvPr>
            <p:ph type="body" idx="2"/>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05" name="Google Shape;105;p21"/>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21"/>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7" name="Google Shape;107;p21"/>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311700" y="2150850"/>
            <a:ext cx="8520600" cy="841800"/>
          </a:xfrm>
          <a:prstGeom prst="rect">
            <a:avLst/>
          </a:prstGeom>
        </p:spPr>
        <p:txBody>
          <a:bodyPr spcFirstLastPara="1" wrap="square" lIns="91425" tIns="91425" rIns="91425" bIns="91425" anchor="ctr" anchorCtr="0">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endParaRPr/>
          </a:p>
        </p:txBody>
      </p:sp>
      <p:sp>
        <p:nvSpPr>
          <p:cNvPr id="15" name="Google Shape;15;p3"/>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タイトル付きの図" type="picTx">
  <p:cSld name="PICTURE_WITH_CAPTION_TEXT">
    <p:spTree>
      <p:nvGrpSpPr>
        <p:cNvPr id="1" name="Shape 108"/>
        <p:cNvGrpSpPr/>
        <p:nvPr/>
      </p:nvGrpSpPr>
      <p:grpSpPr>
        <a:xfrm>
          <a:off x="0" y="0"/>
          <a:ext cx="0" cy="0"/>
          <a:chOff x="0" y="0"/>
          <a:chExt cx="0" cy="0"/>
        </a:xfrm>
      </p:grpSpPr>
      <p:sp>
        <p:nvSpPr>
          <p:cNvPr id="109" name="Google Shape;109;p22"/>
          <p:cNvSpPr txBox="1">
            <a:spLocks noGrp="1"/>
          </p:cNvSpPr>
          <p:nvPr>
            <p:ph type="title"/>
          </p:nvPr>
        </p:nvSpPr>
        <p:spPr>
          <a:xfrm>
            <a:off x="629841" y="342900"/>
            <a:ext cx="2949178" cy="120015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0" name="Google Shape;110;p22"/>
          <p:cNvSpPr>
            <a:spLocks noGrp="1"/>
          </p:cNvSpPr>
          <p:nvPr>
            <p:ph type="pic" idx="2"/>
          </p:nvPr>
        </p:nvSpPr>
        <p:spPr>
          <a:xfrm>
            <a:off x="3887391" y="740570"/>
            <a:ext cx="4629150" cy="3655219"/>
          </a:xfrm>
          <a:prstGeom prst="rect">
            <a:avLst/>
          </a:prstGeom>
          <a:noFill/>
          <a:ln>
            <a:noFill/>
          </a:ln>
        </p:spPr>
      </p:sp>
      <p:sp>
        <p:nvSpPr>
          <p:cNvPr id="111" name="Google Shape;111;p22"/>
          <p:cNvSpPr txBox="1">
            <a:spLocks noGrp="1"/>
          </p:cNvSpPr>
          <p:nvPr>
            <p:ph type="body" idx="1"/>
          </p:nvPr>
        </p:nvSpPr>
        <p:spPr>
          <a:xfrm>
            <a:off x="629841" y="1543050"/>
            <a:ext cx="2949178" cy="2858691"/>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112" name="Google Shape;112;p22"/>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3" name="Google Shape;113;p22"/>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4" name="Google Shape;114;p2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タイトルと縦書きテキスト" type="vertTx">
  <p:cSld name="VERTICAL_TEXT">
    <p:spTree>
      <p:nvGrpSpPr>
        <p:cNvPr id="1" name="Shape 115"/>
        <p:cNvGrpSpPr/>
        <p:nvPr/>
      </p:nvGrpSpPr>
      <p:grpSpPr>
        <a:xfrm>
          <a:off x="0" y="0"/>
          <a:ext cx="0" cy="0"/>
          <a:chOff x="0" y="0"/>
          <a:chExt cx="0" cy="0"/>
        </a:xfrm>
      </p:grpSpPr>
      <p:sp>
        <p:nvSpPr>
          <p:cNvPr id="116" name="Google Shape;116;p2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17" name="Google Shape;117;p23"/>
          <p:cNvSpPr txBox="1">
            <a:spLocks noGrp="1"/>
          </p:cNvSpPr>
          <p:nvPr>
            <p:ph type="body" idx="1"/>
          </p:nvPr>
        </p:nvSpPr>
        <p:spPr>
          <a:xfrm rot="5400000">
            <a:off x="2940248" y="-942379"/>
            <a:ext cx="3263504" cy="7886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18" name="Google Shape;118;p2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9" name="Google Shape;119;p2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0" name="Google Shape;120;p2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縦書きタイトルと&#10;縦書きテキスト" type="vertTitleAndTx">
  <p:cSld name="VERTICAL_TITLE_AND_VERTICAL_TEXT">
    <p:spTree>
      <p:nvGrpSpPr>
        <p:cNvPr id="1" name="Shape 121"/>
        <p:cNvGrpSpPr/>
        <p:nvPr/>
      </p:nvGrpSpPr>
      <p:grpSpPr>
        <a:xfrm>
          <a:off x="0" y="0"/>
          <a:ext cx="0" cy="0"/>
          <a:chOff x="0" y="0"/>
          <a:chExt cx="0" cy="0"/>
        </a:xfrm>
      </p:grpSpPr>
      <p:sp>
        <p:nvSpPr>
          <p:cNvPr id="122" name="Google Shape;122;p24"/>
          <p:cNvSpPr txBox="1">
            <a:spLocks noGrp="1"/>
          </p:cNvSpPr>
          <p:nvPr>
            <p:ph type="title"/>
          </p:nvPr>
        </p:nvSpPr>
        <p:spPr>
          <a:xfrm rot="5400000">
            <a:off x="5350073" y="1467445"/>
            <a:ext cx="4358879" cy="1971675"/>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23" name="Google Shape;123;p24"/>
          <p:cNvSpPr txBox="1">
            <a:spLocks noGrp="1"/>
          </p:cNvSpPr>
          <p:nvPr>
            <p:ph type="body" idx="1"/>
          </p:nvPr>
        </p:nvSpPr>
        <p:spPr>
          <a:xfrm rot="5400000">
            <a:off x="1349573" y="-447080"/>
            <a:ext cx="4358879" cy="5800725"/>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24" name="Google Shape;124;p24"/>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5" name="Google Shape;125;p24"/>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26" name="Google Shape;126;p24"/>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rmAutofit/>
          </a:bodyPr>
          <a:lstStyle>
            <a:lvl1pPr marL="457200" lvl="0" indent="-317500">
              <a:spcBef>
                <a:spcPts val="0"/>
              </a:spcBef>
              <a:spcAft>
                <a:spcPts val="0"/>
              </a:spcAft>
              <a:buSzPts val="1400"/>
              <a:buChar char="●"/>
              <a:defRPr sz="14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311700" y="555600"/>
            <a:ext cx="2808000" cy="755700"/>
          </a:xfrm>
          <a:prstGeom prst="rect">
            <a:avLst/>
          </a:prstGeom>
        </p:spPr>
        <p:txBody>
          <a:bodyPr spcFirstLastPara="1" wrap="square" lIns="91425" tIns="91425" rIns="91425" bIns="91425" anchor="b" anchorCtr="0">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a:endParaRPr/>
          </a:p>
        </p:txBody>
      </p:sp>
      <p:sp>
        <p:nvSpPr>
          <p:cNvPr id="30" name="Google Shape;30;p7"/>
          <p:cNvSpPr txBox="1">
            <a:spLocks noGrp="1"/>
          </p:cNvSpPr>
          <p:nvPr>
            <p:ph type="body" idx="1"/>
          </p:nvPr>
        </p:nvSpPr>
        <p:spPr>
          <a:xfrm>
            <a:off x="311700" y="1389600"/>
            <a:ext cx="2808000" cy="3179400"/>
          </a:xfrm>
          <a:prstGeom prst="rect">
            <a:avLst/>
          </a:prstGeom>
        </p:spPr>
        <p:txBody>
          <a:bodyPr spcFirstLastPara="1" wrap="square" lIns="91425" tIns="91425" rIns="91425" bIns="91425" anchor="t" anchorCtr="0">
            <a:normAutofit/>
          </a:bodyPr>
          <a:lstStyle>
            <a:lvl1pPr marL="457200" lvl="0" indent="-304800">
              <a:spcBef>
                <a:spcPts val="0"/>
              </a:spcBef>
              <a:spcAft>
                <a:spcPts val="0"/>
              </a:spcAft>
              <a:buSzPts val="1200"/>
              <a:buChar char="●"/>
              <a:defRPr sz="1200"/>
            </a:lvl1pPr>
            <a:lvl2pPr marL="914400" lvl="1" indent="-304800">
              <a:spcBef>
                <a:spcPts val="0"/>
              </a:spcBef>
              <a:spcAft>
                <a:spcPts val="0"/>
              </a:spcAft>
              <a:buSzPts val="1200"/>
              <a:buChar char="○"/>
              <a:defRPr sz="1200"/>
            </a:lvl2pPr>
            <a:lvl3pPr marL="1371600" lvl="2" indent="-304800">
              <a:spcBef>
                <a:spcPts val="0"/>
              </a:spcBef>
              <a:spcAft>
                <a:spcPts val="0"/>
              </a:spcAft>
              <a:buSzPts val="1200"/>
              <a:buChar char="■"/>
              <a:defRPr sz="1200"/>
            </a:lvl3pPr>
            <a:lvl4pPr marL="1828800" lvl="3" indent="-304800">
              <a:spcBef>
                <a:spcPts val="0"/>
              </a:spcBef>
              <a:spcAft>
                <a:spcPts val="0"/>
              </a:spcAft>
              <a:buSzPts val="1200"/>
              <a:buChar char="●"/>
              <a:defRPr sz="1200"/>
            </a:lvl4pPr>
            <a:lvl5pPr marL="2286000" lvl="4" indent="-304800">
              <a:spcBef>
                <a:spcPts val="0"/>
              </a:spcBef>
              <a:spcAft>
                <a:spcPts val="0"/>
              </a:spcAft>
              <a:buSzPts val="1200"/>
              <a:buChar char="○"/>
              <a:defRPr sz="1200"/>
            </a:lvl5pPr>
            <a:lvl6pPr marL="2743200" lvl="5" indent="-304800">
              <a:spcBef>
                <a:spcPts val="0"/>
              </a:spcBef>
              <a:spcAft>
                <a:spcPts val="0"/>
              </a:spcAft>
              <a:buSzPts val="1200"/>
              <a:buChar char="■"/>
              <a:defRPr sz="1200"/>
            </a:lvl6pPr>
            <a:lvl7pPr marL="3200400" lvl="6" indent="-304800">
              <a:spcBef>
                <a:spcPts val="0"/>
              </a:spcBef>
              <a:spcAft>
                <a:spcPts val="0"/>
              </a:spcAft>
              <a:buSzPts val="1200"/>
              <a:buChar char="●"/>
              <a:defRPr sz="1200"/>
            </a:lvl7pPr>
            <a:lvl8pPr marL="3657600" lvl="7" indent="-304800">
              <a:spcBef>
                <a:spcPts val="0"/>
              </a:spcBef>
              <a:spcAft>
                <a:spcPts val="0"/>
              </a:spcAft>
              <a:buSzPts val="1200"/>
              <a:buChar char="○"/>
              <a:defRPr sz="1200"/>
            </a:lvl8pPr>
            <a:lvl9pPr marL="4114800" lvl="8" indent="-304800">
              <a:spcBef>
                <a:spcPts val="0"/>
              </a:spcBef>
              <a:spcAft>
                <a:spcPts val="0"/>
              </a:spcAft>
              <a:buSzPts val="1200"/>
              <a:buChar char="■"/>
              <a:defRPr sz="1200"/>
            </a:lvl9pPr>
          </a:lstStyle>
          <a:p>
            <a:endParaRPr/>
          </a:p>
        </p:txBody>
      </p:sp>
      <p:sp>
        <p:nvSpPr>
          <p:cNvPr id="31" name="Google Shape;31;p7"/>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34" name="Google Shape;34;p8"/>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9"/>
          <p:cNvSpPr txBox="1">
            <a:spLocks noGrp="1"/>
          </p:cNvSpPr>
          <p:nvPr>
            <p:ph type="title"/>
          </p:nvPr>
        </p:nvSpPr>
        <p:spPr>
          <a:xfrm>
            <a:off x="265500" y="1233175"/>
            <a:ext cx="4045200" cy="1482300"/>
          </a:xfrm>
          <a:prstGeom prst="rect">
            <a:avLst/>
          </a:prstGeom>
        </p:spPr>
        <p:txBody>
          <a:bodyPr spcFirstLastPara="1" wrap="square" lIns="91425" tIns="91425" rIns="91425" bIns="91425" anchor="b" anchorCtr="0">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a:endParaRPr/>
          </a:p>
        </p:txBody>
      </p:sp>
      <p:sp>
        <p:nvSpPr>
          <p:cNvPr id="38" name="Google Shape;38;p9"/>
          <p:cNvSpPr txBox="1">
            <a:spLocks noGrp="1"/>
          </p:cNvSpPr>
          <p:nvPr>
            <p:ph type="subTitle" idx="1"/>
          </p:nvPr>
        </p:nvSpPr>
        <p:spPr>
          <a:xfrm>
            <a:off x="265500" y="2803075"/>
            <a:ext cx="4045200" cy="12351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9" name="Google Shape;39;p9"/>
          <p:cNvSpPr txBox="1">
            <a:spLocks noGrp="1"/>
          </p:cNvSpPr>
          <p:nvPr>
            <p:ph type="body" idx="2"/>
          </p:nvPr>
        </p:nvSpPr>
        <p:spPr>
          <a:xfrm>
            <a:off x="4939500" y="724075"/>
            <a:ext cx="3837000" cy="3695100"/>
          </a:xfrm>
          <a:prstGeom prst="rect">
            <a:avLst/>
          </a:prstGeom>
        </p:spPr>
        <p:txBody>
          <a:bodyPr spcFirstLastPara="1" wrap="square" lIns="91425" tIns="91425" rIns="91425" bIns="91425" anchor="ctr" anchorCtr="0">
            <a:normAutofit/>
          </a:bodyPr>
          <a:lstStyle>
            <a:lvl1pPr marL="457200" lvl="0" indent="-342900">
              <a:spcBef>
                <a:spcPts val="0"/>
              </a:spcBef>
              <a:spcAft>
                <a:spcPts val="0"/>
              </a:spcAft>
              <a:buSzPts val="1800"/>
              <a:buChar char="●"/>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a:p>
        </p:txBody>
      </p:sp>
      <p:sp>
        <p:nvSpPr>
          <p:cNvPr id="40" name="Google Shape;40;p9"/>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311700" y="4230575"/>
            <a:ext cx="5998800" cy="605100"/>
          </a:xfrm>
          <a:prstGeom prst="rect">
            <a:avLst/>
          </a:prstGeom>
        </p:spPr>
        <p:txBody>
          <a:bodyPr spcFirstLastPara="1" wrap="square" lIns="91425" tIns="91425" rIns="91425" bIns="91425" anchor="ctr" anchorCtr="0">
            <a:normAutofit/>
          </a:bodyPr>
          <a:lstStyle>
            <a:lvl1pPr marL="457200" lvl="0" indent="-228600">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0"/>
              </a:spcBef>
              <a:spcAft>
                <a:spcPts val="0"/>
              </a:spcAft>
              <a:buClr>
                <a:schemeClr val="dk2"/>
              </a:buClr>
              <a:buSzPts val="1400"/>
              <a:buChar char="○"/>
              <a:defRPr>
                <a:solidFill>
                  <a:schemeClr val="dk2"/>
                </a:solidFill>
              </a:defRPr>
            </a:lvl2pPr>
            <a:lvl3pPr marL="1371600" lvl="2" indent="-317500">
              <a:lnSpc>
                <a:spcPct val="115000"/>
              </a:lnSpc>
              <a:spcBef>
                <a:spcPts val="0"/>
              </a:spcBef>
              <a:spcAft>
                <a:spcPts val="0"/>
              </a:spcAft>
              <a:buClr>
                <a:schemeClr val="dk2"/>
              </a:buClr>
              <a:buSzPts val="1400"/>
              <a:buChar char="■"/>
              <a:defRPr>
                <a:solidFill>
                  <a:schemeClr val="dk2"/>
                </a:solidFill>
              </a:defRPr>
            </a:lvl3pPr>
            <a:lvl4pPr marL="1828800" lvl="3" indent="-317500">
              <a:lnSpc>
                <a:spcPct val="115000"/>
              </a:lnSpc>
              <a:spcBef>
                <a:spcPts val="0"/>
              </a:spcBef>
              <a:spcAft>
                <a:spcPts val="0"/>
              </a:spcAft>
              <a:buClr>
                <a:schemeClr val="dk2"/>
              </a:buClr>
              <a:buSzPts val="1400"/>
              <a:buChar char="●"/>
              <a:defRPr>
                <a:solidFill>
                  <a:schemeClr val="dk2"/>
                </a:solidFill>
              </a:defRPr>
            </a:lvl4pPr>
            <a:lvl5pPr marL="2286000" lvl="4" indent="-317500">
              <a:lnSpc>
                <a:spcPct val="115000"/>
              </a:lnSpc>
              <a:spcBef>
                <a:spcPts val="0"/>
              </a:spcBef>
              <a:spcAft>
                <a:spcPts val="0"/>
              </a:spcAft>
              <a:buClr>
                <a:schemeClr val="dk2"/>
              </a:buClr>
              <a:buSzPts val="1400"/>
              <a:buChar char="○"/>
              <a:defRPr>
                <a:solidFill>
                  <a:schemeClr val="dk2"/>
                </a:solidFill>
              </a:defRPr>
            </a:lvl5pPr>
            <a:lvl6pPr marL="2743200" lvl="5" indent="-317500">
              <a:lnSpc>
                <a:spcPct val="115000"/>
              </a:lnSpc>
              <a:spcBef>
                <a:spcPts val="0"/>
              </a:spcBef>
              <a:spcAft>
                <a:spcPts val="0"/>
              </a:spcAft>
              <a:buClr>
                <a:schemeClr val="dk2"/>
              </a:buClr>
              <a:buSzPts val="1400"/>
              <a:buChar char="■"/>
              <a:defRPr>
                <a:solidFill>
                  <a:schemeClr val="dk2"/>
                </a:solidFill>
              </a:defRPr>
            </a:lvl6pPr>
            <a:lvl7pPr marL="3200400" lvl="6" indent="-317500">
              <a:lnSpc>
                <a:spcPct val="115000"/>
              </a:lnSpc>
              <a:spcBef>
                <a:spcPts val="0"/>
              </a:spcBef>
              <a:spcAft>
                <a:spcPts val="0"/>
              </a:spcAft>
              <a:buClr>
                <a:schemeClr val="dk2"/>
              </a:buClr>
              <a:buSzPts val="1400"/>
              <a:buChar char="●"/>
              <a:defRPr>
                <a:solidFill>
                  <a:schemeClr val="dk2"/>
                </a:solidFill>
              </a:defRPr>
            </a:lvl7pPr>
            <a:lvl8pPr marL="3657600" lvl="7" indent="-317500">
              <a:lnSpc>
                <a:spcPct val="115000"/>
              </a:lnSpc>
              <a:spcBef>
                <a:spcPts val="0"/>
              </a:spcBef>
              <a:spcAft>
                <a:spcPts val="0"/>
              </a:spcAft>
              <a:buClr>
                <a:schemeClr val="dk2"/>
              </a:buClr>
              <a:buSzPts val="1400"/>
              <a:buChar char="○"/>
              <a:defRPr>
                <a:solidFill>
                  <a:schemeClr val="dk2"/>
                </a:solidFill>
              </a:defRPr>
            </a:lvl8pPr>
            <a:lvl9pPr marL="4114800" lvl="8" indent="-317500">
              <a:lnSpc>
                <a:spcPct val="115000"/>
              </a:lnSpc>
              <a:spcBef>
                <a:spcPts val="0"/>
              </a:spcBef>
              <a:spcAft>
                <a:spcPts val="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628650" y="273845"/>
            <a:ext cx="7886700" cy="994172"/>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2" name="Google Shape;52;p13"/>
          <p:cNvSpPr txBox="1">
            <a:spLocks noGrp="1"/>
          </p:cNvSpPr>
          <p:nvPr>
            <p:ph type="body" idx="1"/>
          </p:nvPr>
        </p:nvSpPr>
        <p:spPr>
          <a:xfrm>
            <a:off x="628650" y="1369219"/>
            <a:ext cx="7886700" cy="3263504"/>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53" name="Google Shape;53;p13"/>
          <p:cNvSpPr txBox="1">
            <a:spLocks noGrp="1"/>
          </p:cNvSpPr>
          <p:nvPr>
            <p:ph type="dt" idx="10"/>
          </p:nvPr>
        </p:nvSpPr>
        <p:spPr>
          <a:xfrm>
            <a:off x="628650" y="4767263"/>
            <a:ext cx="2057400" cy="273844"/>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4" name="Google Shape;54;p13"/>
          <p:cNvSpPr txBox="1">
            <a:spLocks noGrp="1"/>
          </p:cNvSpPr>
          <p:nvPr>
            <p:ph type="ftr" idx="11"/>
          </p:nvPr>
        </p:nvSpPr>
        <p:spPr>
          <a:xfrm>
            <a:off x="3028950" y="4767263"/>
            <a:ext cx="3086100" cy="273844"/>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5" name="Google Shape;55;p13"/>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ja"/>
              <a:t>‹#›</a:t>
            </a:fld>
            <a:endParaRPr/>
          </a:p>
        </p:txBody>
      </p:sp>
    </p:spTree>
  </p:cSld>
  <p:clrMap bg1="lt1" tx1="dk1" bg2="dk2" tx2="lt2" accent1="accent1" accent2="accent2" accent3="accent3" accent4="accent4" accent5="accent5" accent6="accent6" hlink="hlink" folHlink="fol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spcFirstLastPara="1" wrap="square" lIns="91425" tIns="45700" rIns="91425" bIns="45700" anchor="t" anchorCtr="0">
            <a:noAutofit/>
          </a:bodyPr>
          <a:lstStyle/>
          <a:p>
            <a:pPr marL="0" marR="0" lvl="0" indent="0" algn="ctr" rtl="0">
              <a:spcBef>
                <a:spcPts val="0"/>
              </a:spcBef>
              <a:spcAft>
                <a:spcPts val="0"/>
              </a:spcAft>
              <a:buNone/>
            </a:pPr>
            <a:r>
              <a:rPr lang="ja" sz="1800">
                <a:solidFill>
                  <a:schemeClr val="lt1"/>
                </a:solidFill>
                <a:latin typeface="Meiryo"/>
                <a:ea typeface="Meiryo"/>
                <a:cs typeface="Meiryo"/>
                <a:sym typeface="Meiryo"/>
              </a:rPr>
              <a:t>やさしいごちそう 青いブルーベリー</a:t>
            </a:r>
            <a:endParaRPr sz="1800" i="0" u="none" strike="noStrike" cap="non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spcFirstLastPara="1" wrap="square" lIns="90000" tIns="46800" rIns="0" bIns="46800" anchor="t" anchorCtr="0">
            <a:noAutofit/>
          </a:bodyPr>
          <a:lstStyle/>
          <a:p>
            <a:pPr marL="0" marR="0" lvl="0" indent="0" algn="l" rtl="0">
              <a:spcBef>
                <a:spcPts val="0"/>
              </a:spcBef>
              <a:spcAft>
                <a:spcPts val="0"/>
              </a:spcAft>
              <a:buNone/>
            </a:pPr>
            <a:r>
              <a:rPr lang="ja" sz="900" dirty="0">
                <a:solidFill>
                  <a:schemeClr val="dk1"/>
                </a:solidFill>
                <a:latin typeface="Meiryo"/>
                <a:ea typeface="Meiryo"/>
                <a:cs typeface="Meiryo"/>
                <a:sym typeface="Meiryo"/>
              </a:rPr>
              <a:t>サイズ : 14.8×21cm</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包装 : 化粧箱入り</a:t>
            </a:r>
            <a:endParaRPr sz="900" dirty="0">
              <a:solidFill>
                <a:schemeClr val="dk1"/>
              </a:solidFill>
              <a:latin typeface="Meiryo"/>
              <a:ea typeface="Meiryo"/>
              <a:cs typeface="Meiryo"/>
              <a:sym typeface="Meiryo"/>
            </a:endParaRPr>
          </a:p>
          <a:p>
            <a:pPr marL="0" marR="0" lvl="0" indent="0" algn="l" rtl="0">
              <a:spcBef>
                <a:spcPts val="0"/>
              </a:spcBef>
              <a:spcAft>
                <a:spcPts val="0"/>
              </a:spcAft>
              <a:buNone/>
            </a:pPr>
            <a:r>
              <a:rPr lang="ja" sz="900" dirty="0">
                <a:solidFill>
                  <a:schemeClr val="dk1"/>
                </a:solidFill>
                <a:latin typeface="Meiryo"/>
                <a:ea typeface="Meiryo"/>
                <a:cs typeface="Meiryo"/>
                <a:sym typeface="Meiryo"/>
              </a:rPr>
              <a:t>備考 : 掲載総数:約45点 </a:t>
            </a:r>
            <a:r>
              <a:rPr lang="ja-JP" altLang="en-US" sz="900" dirty="0">
                <a:solidFill>
                  <a:schemeClr val="dk1"/>
                </a:solidFill>
                <a:latin typeface="Meiryo"/>
                <a:ea typeface="Meiryo"/>
                <a:cs typeface="Meiryo"/>
                <a:sym typeface="Meiryo"/>
              </a:rPr>
              <a:t>＜セット内容＞</a:t>
            </a:r>
            <a:r>
              <a:rPr lang="ja" sz="900" dirty="0">
                <a:solidFill>
                  <a:schemeClr val="dk1"/>
                </a:solidFill>
                <a:latin typeface="Meiryo"/>
                <a:ea typeface="Meiryo"/>
                <a:cs typeface="Meiryo"/>
                <a:sym typeface="Meiryo"/>
              </a:rPr>
              <a:t>カタログ 注文返信用ハガキ(料金受取人払) 個人情報保護シール ※各種取混20,000円以上(カタログ掲載価格)にてお申込ください。 ※カタログ改訂に伴い、商品点数や内容が一部変更になる場合がございますが、ご了承ください。</a:t>
            </a:r>
            <a:endParaRPr dirty="0">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w="9525" cap="flat" cmpd="sng">
            <a:solidFill>
              <a:srgbClr val="757070"/>
            </a:solidFill>
            <a:prstDash val="dash"/>
            <a:miter lim="8000"/>
            <a:headEnd type="none" w="sm" len="sm"/>
            <a:tailEnd type="none" w="sm" len="sm"/>
          </a:ln>
        </p:spPr>
      </p:cxnSp>
      <p:sp>
        <p:nvSpPr>
          <p:cNvPr id="137" name="Google Shape;137;p25"/>
          <p:cNvSpPr txBox="1"/>
          <p:nvPr/>
        </p:nvSpPr>
        <p:spPr>
          <a:xfrm>
            <a:off x="425875" y="3772317"/>
            <a:ext cx="447300" cy="2463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spcFirstLastPara="1" wrap="square" lIns="0" tIns="46800" rIns="0" bIns="45700" anchor="t" anchorCtr="0">
            <a:noAutofit/>
          </a:bodyPr>
          <a:lstStyle/>
          <a:p>
            <a:pPr marL="0" marR="0" lvl="0" indent="0" algn="just" rtl="0">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約45点の掲載商品からお好みで選べる食料品に特化したカタログギフト。上質なケース入りで、開くと表紙のかわいいデザインが顔を出します。イベント抽選会の景品用などにもおすすめです。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w="19050" cap="flat" cmpd="sng">
            <a:solidFill>
              <a:srgbClr val="757070"/>
            </a:solidFill>
            <a:prstDash val="solid"/>
            <a:miter lim="8000"/>
            <a:headEnd type="none" w="sm" len="sm"/>
            <a:tailEnd type="none" w="sm" len="sm"/>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w="19050" cap="flat" cmpd="sng">
              <a:solidFill>
                <a:srgbClr val="1F386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w="19050" cap="flat" cmpd="sng">
            <a:solidFill>
              <a:srgbClr val="757070"/>
            </a:solidFill>
            <a:prstDash val="solid"/>
            <a:miter lim="8000"/>
            <a:headEnd type="none" w="sm" len="sm"/>
            <a:tailEnd type="none" w="sm" len="sm"/>
          </a:ln>
        </p:spPr>
      </p:cxnSp>
      <p:sp>
        <p:nvSpPr>
          <p:cNvPr id="147" name="Google Shape;147;p25"/>
          <p:cNvSpPr txBox="1"/>
          <p:nvPr/>
        </p:nvSpPr>
        <p:spPr>
          <a:xfrm>
            <a:off x="6071111" y="3074515"/>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spcFirstLastPara="1" wrap="square" lIns="0" tIns="46800" rIns="0" bIns="45700" anchor="t" anchorCtr="0">
            <a:spAutoFit/>
          </a:bodyPr>
          <a:lstStyle/>
          <a:p>
            <a:pPr marL="0" marR="0" lvl="0" indent="0" algn="l" rtl="0">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127</Words>
  <Application>Microsoft Office PowerPoint</Application>
  <PresentationFormat>画面に合わせる (16:9)</PresentationFormat>
  <Paragraphs>13</Paragraphs>
  <Slides>1</Slides>
  <Notes>1</Notes>
  <HiddenSlides>0</HiddenSlides>
  <MMClips>0</MMClips>
  <ScaleCrop>false</ScaleCrop>
  <HeadingPairs>
    <vt:vector size="6" baseType="variant">
      <vt:variant>
        <vt:lpstr>使用されているフォント</vt:lpstr>
      </vt:variant>
      <vt:variant>
        <vt:i4>3</vt:i4>
      </vt:variant>
      <vt:variant>
        <vt:lpstr>テーマ</vt:lpstr>
      </vt:variant>
      <vt:variant>
        <vt:i4>2</vt:i4>
      </vt:variant>
      <vt:variant>
        <vt:lpstr>スライド タイトル</vt:lpstr>
      </vt:variant>
      <vt:variant>
        <vt:i4>1</vt:i4>
      </vt:variant>
    </vt:vector>
  </HeadingPairs>
  <TitlesOfParts>
    <vt:vector size="6" baseType="lpstr">
      <vt:lpstr>Meiryo</vt:lpstr>
      <vt:lpstr>Arial</vt:lpstr>
      <vt:lpstr>Calibri</vt:lpstr>
      <vt:lpstr>Simple Light</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KILAMEK119</cp:lastModifiedBy>
  <cp:revision>1</cp:revision>
  <dcterms:modified xsi:type="dcterms:W3CDTF">2026-06-19T00:32:59Z</dcterms:modified>
</cp:coreProperties>
</file>