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やさしいごちそう 緑のえだまめ</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14.8×21cm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掲載総数:約104点 </a:t>
            </a:r>
            <a:r>
              <a:rPr lang="ja-JP" altLang="en-US" sz="900" dirty="0">
                <a:solidFill>
                  <a:schemeClr val="dk1"/>
                </a:solidFill>
                <a:latin typeface="Meiryo"/>
                <a:ea typeface="Meiryo"/>
                <a:cs typeface="Meiryo"/>
                <a:sym typeface="Meiryo"/>
              </a:rPr>
              <a:t>＜セット内容＞</a:t>
            </a:r>
            <a:r>
              <a:rPr lang="ja" sz="900" dirty="0">
                <a:solidFill>
                  <a:schemeClr val="dk1"/>
                </a:solidFill>
                <a:latin typeface="Meiryo"/>
                <a:ea typeface="Meiryo"/>
                <a:cs typeface="Meiryo"/>
                <a:sym typeface="Meiryo"/>
              </a:rPr>
              <a:t>カタログ 返信用ハガキ(料金受取人払) 個人情報保護シール ※各種取混20,000円以上(カタログ掲載価格)にてお申込ください。 ※カタログ改訂に伴い、商品点数や内容が一部変更になる場合がございますが、ご了承</a:t>
            </a:r>
            <a:r>
              <a:rPr lang="ja" sz="900">
                <a:solidFill>
                  <a:schemeClr val="dk1"/>
                </a:solidFill>
                <a:latin typeface="Meiryo"/>
                <a:ea typeface="Meiryo"/>
                <a:cs typeface="Meiryo"/>
                <a:sym typeface="Meiryo"/>
              </a:rPr>
              <a:t>ください。</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約104点の掲載商品からお好みで選べる食料品に特化したカタログギフト。上質なケース入りで、開くと表紙のかわいいデザインが顔を出します。イベント抽選会の景品用などにもおすすめです。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128</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2026-06-19T00:47:39Z</dcterms:modified>
</cp:coreProperties>
</file>