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すいーともぐもぐ【チャイ】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18×18cm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掲載総数:約34点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 注文返信用ハガキ(料金受取人払) 個人情報保護シール ※各種取混20,000円(カタログ掲載価格)以上にてお申し込みください。 ※2万円未満は送料別途1,000円に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なります。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約34点の中から自由に選べる、見ているだけでもドキドキワクワクしてくるスイーツ限定のカタログギフトです。イベントやキャンペーンの景品用などにもおすすめの商品です。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2026-06-19T00:42:28Z</dcterms:modified>
</cp:coreProperties>
</file>