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2" d="100"/>
          <a:sy n="82" d="100"/>
        </p:scale>
        <p:origin x="82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すいーともぐもぐ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ルイボス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18×18cm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備考：掲載総数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点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カタログ 注文返信用ハガキ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料金受取人払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個人情報保護シール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各種取混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20,000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カタログ掲載価格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以上にてお申し込みください。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※2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万円未満は送料別途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1,000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円になります。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カタログ改訂に伴い、商品点数や内容が一部変更になる場合がございますが、ご了承ください。 カタログ誌面はイメージになります。掲載されている商品の内容は異なる場合があります。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金額にはシステム料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円が含まれております。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約</a:t>
            </a:r>
            <a:r>
              <a:rPr lang="en-US" altLang="ja-JP" sz="1600" dirty="0"/>
              <a:t>35</a:t>
            </a:r>
            <a:r>
              <a:rPr lang="ja-JP" altLang="en-US" sz="1600" dirty="0"/>
              <a:t>点の中から自由に選べる、見ているだけでもドキドキワクワクしてくるスイーツ限定のカタログギフトです。イベントやキャンペーンの景品用などにもおすすめの商品です。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08E7BE9F-93FA-6463-834A-CDF02386F5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93" y="1353447"/>
            <a:ext cx="3697477" cy="369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620</TotalTime>
  <Words>166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2024-07-25T03:58:51Z</dcterms:modified>
</cp:coreProperties>
</file>