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五洋食品ベルギーチョコレートケーキ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冷凍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ベルギーチョコレートケーキ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12cm)×1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パリパリのチョコとザクザクのナッツの楽しい食感に加え、甘すぎない絶妙な風味で、子供から大人まで楽しめる五洋食品のベルギーチョコレートケーキ。プレゼント用などに人気の商品です。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638A7E05-FB95-6313-6B3E-B6170C1AA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37" y="1411148"/>
            <a:ext cx="3589458" cy="35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80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2024-07-25T03:58:51Z</dcterms:modified>
</cp:coreProperties>
</file>