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0" d="100"/>
          <a:sy n="80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フォレシピ もぐもぐお野菜スープセット　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税率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8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％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5100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注意事項：賞味期間：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360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日間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常温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&lt;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セット内容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&gt; 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国産かぼちゃのチャウダー・国産コーンのチャウダー各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160g×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、国産トマトのチャウダー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160g×1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具だくさんの食べるスープセット。手軽に食卓にプラスできる国産野菜の味わいが楽しめます。かぼちゃチャウダー、コーンチャウダー、トマトチャウダーの</a:t>
            </a:r>
            <a:r>
              <a:rPr lang="en-US" altLang="ja-JP" sz="1600" dirty="0"/>
              <a:t>3</a:t>
            </a:r>
            <a:r>
              <a:rPr lang="ja-JP" altLang="en-US" sz="1600" dirty="0"/>
              <a:t>種類が揃っています。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18F4C99-FD9D-B5BE-DEE5-A3C0BD7D1E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025" y="1379523"/>
            <a:ext cx="3679438" cy="367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725</TotalTime>
  <Words>90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252</cp:revision>
  <cp:lastPrinted>2021-07-20T08:57:41Z</cp:lastPrinted>
  <dcterms:created xsi:type="dcterms:W3CDTF">2021-06-21T09:41:39Z</dcterms:created>
  <dcterms:modified xsi:type="dcterms:W3CDTF">2025-02-18T08:44:48Z</dcterms:modified>
</cp:coreProperties>
</file>