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伊藤グリル 神戸牛ビーフシチュー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税率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％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注意事項：賞味期間：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冷凍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神戸牛ビーフシチュー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200g×3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食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大正</a:t>
            </a:r>
            <a:r>
              <a:rPr lang="en-US" altLang="ja-JP" sz="1600" dirty="0"/>
              <a:t>12</a:t>
            </a:r>
            <a:r>
              <a:rPr lang="ja-JP" altLang="en-US" sz="1600" dirty="0"/>
              <a:t>年創業の人気レストラン「伊藤グリル」の伝統の味に、四代目・享治が独自のアレンジを加えた、ゴロッとしたお肉と濃厚なソースが絶妙に調和したビーフシチューです。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6FFA0220-74B0-9A56-3C4E-ACD55F05DF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576" y="1375684"/>
            <a:ext cx="3654072" cy="365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</TotalTime>
  <Words>89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2024-09-09T07:27:30Z</dcterms:modified>
</cp:coreProperties>
</file>