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107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ホシフルーツ 太陽のドライフルーツ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クランベリー・みかんピース・パイン・マンゴー各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20g×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袋、輪切りみかん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5g×1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ゆうパケットでのポスト投函となります。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小さな幸せがつまったお楽しみをご用意しました。甘く育ったみかんや、口当たりがなめらかで甘酸っぱいフィリピン産のマンゴーなど、果実の魅力を存分にお楽しみください。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5401FF-6B04-AA66-E164-1B47BAA2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0" y="1560201"/>
            <a:ext cx="3362605" cy="33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103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2024-07-19T05:41:53Z</dcterms:modified>
</cp:coreProperties>
</file>