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クリオネ 濃厚窯出しチーズケーキ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チーズケーキ約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370g(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17cm)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栃木県宇都宮市にあるチーズケーキ専門の有名店「クリオネ」の濃厚窯出しチーズケーキ。たっぷりクリームチーズを使用し、低温でじっくり湯煎焼きしたしっとり滑らかなケーキです。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95BA2A-1B0D-2D69-3170-08561268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6" y="1524412"/>
            <a:ext cx="3292186" cy="32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2024-07-19T05:41:54Z</dcterms:modified>
</cp:coreProperties>
</file>