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選べる目録ギフト 雲海コース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なし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＜セット内容＞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ギフトメニュー(3アイテム)1枚 注文返信用ハガキ(料金受取人払)1枚 個人情報保護シール1枚 スタンドPOP(パッケージ)1個 ※目録はスタンドPOP(パッケージ)に封入しています。 ※申込金額30,000円(掲載価格)未満は別途送料1,000円になります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。 ※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カタログの有効期間は出荷時から約180日間となります。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社内表彰などとしても人気の高い選べる目録ギフト。3種類の厳選したグルメ商品の中から自由にお選びいただけます。ご予算に合わせてこのほか、新緑コース、陽光コースもご用意しております。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2026-06-19T00:34:31Z</dcterms:modified>
</cp:coreProperties>
</file>