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クワトロベリートルテ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日間（冷凍）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フルーツケーキ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200g(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直径約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12cm)×1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黄桃と</a:t>
            </a:r>
            <a:r>
              <a:rPr lang="en-US" altLang="ja-JP" sz="1600" dirty="0"/>
              <a:t>4</a:t>
            </a:r>
            <a:r>
              <a:rPr lang="ja-JP" altLang="en-US" sz="1600" dirty="0"/>
              <a:t>種類のベリーのトッピングが見た目も華やかな上に、さわやかな酸味とクリームの甘味が絶妙でとっても美味しいフルーツケーキです。プレゼント用や特典用などにおすすめ。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B2554AA-2E89-B277-4205-5345E7B68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81" y="1389309"/>
            <a:ext cx="3657000" cy="36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80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2024-07-25T03:58:58Z</dcterms:modified>
</cp:coreProperties>
</file>