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味彩牛すき焼(モモ)240g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賞味期間：30日間（冷凍）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味彩牛すき焼(モモ)240g×1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熊本県の新ブランドとして平成14年に誕生した「くまもとの味彩牛」のすき焼き用もも肉240g。黒毛和牛に似た柔らかい肉質と適度な脂肪で、とっても美味しく味わい深い商品です。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2026-06-18T02:36:50Z</dcterms:modified>
</cp:coreProperties>
</file>