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0" r:id="rId1"/>
    <p:sldMasterId id="2147483671" r:id="rId2"/>
  </p:sldMasterIdLst>
  <p:notesMasterIdLst>
    <p:notesMasterId r:id="rId4"/>
  </p:notesMasterIdLst>
  <p:sldIdLst>
    <p:sldId id="256" r:id="rId3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7" d="100"/>
          <a:sy n="97" d="100"/>
        </p:scale>
        <p:origin x="96" y="3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9" name="Google Shape;129;g3ee9a3f9409_2_7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g3ee9a3f9409_2_7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ja"/>
              <a:t>1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 スライド" type="title">
  <p:cSld name="TITLE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>
            <a:spLocks noGrp="1"/>
          </p:cNvSpPr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4"/>
          <p:cNvSpPr txBox="1"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dist="508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コンテンツ" type="obj">
  <p:cSld name="OBJECT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5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7" name="Google Shape;67;p15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5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セクション見出し" type="secHead">
  <p:cSld name="SECTION_HEADER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6"/>
          <p:cNvSpPr txBox="1"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73" name="Google Shape;73;p1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つのコンテンツ" type="twoObj">
  <p:cSld name="TWO_OBJECTS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7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9" name="Google Shape;79;p17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0" name="Google Shape;80;p1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7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較" type="twoTxTwoObj">
  <p:cSld name="TWO_OBJECTS_WITH_TEXT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>
            <a:spLocks noGrp="1"/>
          </p:cNvSpPr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18"/>
          <p:cNvSpPr txBox="1"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6" name="Google Shape;86;p18"/>
          <p:cNvSpPr txBox="1">
            <a:spLocks noGrp="1"/>
          </p:cNvSpPr>
          <p:nvPr>
            <p:ph type="body" idx="2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7" name="Google Shape;87;p18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8" name="Google Shape;88;p18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9" name="Google Shape;89;p18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1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1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のみ" type="titleOnly">
  <p:cSld name="TITLE_ONLY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19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19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1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白紙" type="blank">
  <p:cSld name="BLANK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20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20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コンテンツ" type="objTx">
  <p:cSld name="OBJECT_WITH_CAPTION_TEXT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1"/>
          <p:cNvSpPr txBox="1">
            <a:spLocks noGrp="1"/>
          </p:cNvSpPr>
          <p:nvPr>
            <p:ph type="body" idx="1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104" name="Google Shape;104;p21"/>
          <p:cNvSpPr txBox="1">
            <a:spLocks noGrp="1"/>
          </p:cNvSpPr>
          <p:nvPr>
            <p:ph type="body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05" name="Google Shape;105;p2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2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2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図" type="picTx">
  <p:cSld name="PICTURE_WITH_CAPTION_TEXT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22"/>
          <p:cNvSpPr>
            <a:spLocks noGrp="1"/>
          </p:cNvSpPr>
          <p:nvPr>
            <p:ph type="pic" idx="2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>
            <a:spLocks noGrp="1"/>
          </p:cNvSpPr>
          <p:nvPr>
            <p:ph type="body" idx="1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12" name="Google Shape;112;p2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2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2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縦書きテキスト" type="vertTx">
  <p:cSld name="VERTICAL_TEXT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23"/>
          <p:cNvSpPr txBox="1">
            <a:spLocks noGrp="1"/>
          </p:cNvSpPr>
          <p:nvPr>
            <p:ph type="body" idx="1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8" name="Google Shape;118;p2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p2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2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縦書きタイトルと&#10;縦書きテキスト" type="vertTitleAndTx">
  <p:cSld name="VERTICAL_TITLE_AND_VERTICAL_TEXT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>
            <a:spLocks noGrp="1"/>
          </p:cNvSpPr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24"/>
          <p:cNvSpPr txBox="1">
            <a:spLocks noGrp="1"/>
          </p:cNvSpPr>
          <p:nvPr>
            <p:ph type="body" idx="1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4" name="Google Shape;124;p2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2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2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国産牛焼肉300g　※税率8％</a:t>
            </a:r>
            <a:endParaRPr sz="1800" i="0" u="none" strike="noStrike" cap="non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0" bIns="468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注意事項 : 賞味期間：30日間（冷凍）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備考 : </a:t>
            </a:r>
            <a:r>
              <a:rPr lang="ja-JP" altLang="en-US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＜</a:t>
            </a: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セット内容</a:t>
            </a:r>
            <a:r>
              <a:rPr lang="ja-JP" altLang="en-US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＞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国産牛焼肉300g×1 </a:t>
            </a:r>
            <a:endParaRPr dirty="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rgbClr val="1F386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w="9525" cap="flat" cmpd="sng">
            <a:solidFill>
              <a:srgbClr val="757070"/>
            </a:solidFill>
            <a:prstDash val="dash"/>
            <a:miter lim="8000"/>
            <a:headEnd type="none" w="sm" len="sm"/>
            <a:tailEnd type="none" w="sm" len="sm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no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食べやすい焼肉サイズにカットされた国産牛焼肉300g。焼き肉パーティーなどには最適ですし、特別な日の自分へのご褒美としても◎！イベントやキャンペーンの特典用にもおすすめ。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rgbClr val="1F386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w="19050" cap="flat" cmpd="sng">
            <a:solidFill>
              <a:srgbClr val="757070"/>
            </a:solidFill>
            <a:prstDash val="solid"/>
            <a:miter lim="8000"/>
            <a:headEnd type="none" w="sm" len="sm"/>
            <a:tailEnd type="none" w="sm" len="sm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w="19050" cap="flat" cmpd="sng">
              <a:solidFill>
                <a:srgbClr val="1F3864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w="19050" cap="flat" cmpd="sng">
            <a:solidFill>
              <a:srgbClr val="757070"/>
            </a:solidFill>
            <a:prstDash val="solid"/>
            <a:miter lim="8000"/>
            <a:headEnd type="none" w="sm" len="sm"/>
            <a:tailEnd type="none" w="sm" len="sm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spAutoFit/>
          </a:bodyPr>
          <a:lstStyle/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spAutoFit/>
          </a:bodyPr>
          <a:lstStyle/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83</Words>
  <Application>Microsoft Office PowerPoint</Application>
  <PresentationFormat>画面に合わせる (16:9)</PresentationFormat>
  <Paragraphs>12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2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Meiryo</vt:lpstr>
      <vt:lpstr>Arial</vt:lpstr>
      <vt:lpstr>Calibri</vt:lpstr>
      <vt:lpstr>Simple Light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KILAMEK119</cp:lastModifiedBy>
  <cp:revision>1</cp:revision>
  <dcterms:modified xsi:type="dcterms:W3CDTF">2026-06-18T02:36:38Z</dcterms:modified>
</cp:coreProperties>
</file>