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78" d="100"/>
          <a:sy n="78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日本ハム 本格派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種セット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日間（冷蔵）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本格派吟王あらびきミートローフ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150g×1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、本格派吟王特撰あらびきウインナー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70g×1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、生ハム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27g×1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本格派吟王あらびきミートローフ、本格派吟王特撰あらびきウインナー、本格派ロース生ハムの、日本ハムの自信作を詰め合わせたギフトセット。オードブルやおつまみ、おかずに最適！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C8F63B9-9F74-CE8B-EC06-C9D87358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8" y="1496155"/>
            <a:ext cx="3530142" cy="353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97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2024-07-19T05:41:56Z</dcterms:modified>
</cp:coreProperties>
</file>