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8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布目 北海道産浜焼き厳選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種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税率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注意事項：賞味期間：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日間（常温）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浜焼たこ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40g×1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、浜焼つぶ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40g×1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、浜焼帆立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40g×1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、浜焼秋鮭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40g×1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たこ、つぶ、ホタテ、秋鮭の</a:t>
            </a:r>
            <a:r>
              <a:rPr lang="en-US" altLang="ja-JP" sz="1600" dirty="0"/>
              <a:t>4</a:t>
            </a:r>
            <a:r>
              <a:rPr lang="ja-JP" altLang="en-US" sz="1600" dirty="0"/>
              <a:t>種浜焼き詰め合わせ。新鮮な北海道産だからこその、素材そのものの旨味を存分に楽しめます。レトルト加工により常温での取り扱いが可能です。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447E5979-A0B2-1E4E-EF8B-801731203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499" y="1397058"/>
            <a:ext cx="3603063" cy="360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593</TotalTime>
  <Words>104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2024-07-25T03:59:02Z</dcterms:modified>
</cp:coreProperties>
</file>