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北海道産「牛・塩」職人の鉄板焼きローストビーフ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賞味期間：365日間（冷凍）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ローストビーフ300g、バルナバのたれ60g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ひとつひとつ丹念に表面を焼き上げたバルナバハムのローストビーフ。北海道産の牛リブロースを厳選された塩のみで味付けしましたので、シンプルだからこそ本来の味が楽しめます。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</Words>
  <Application>Microsoft Office PowerPoint</Application>
  <PresentationFormat>画面に合わせる (16:9)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2026-06-18T02:36:26Z</dcterms:modified>
</cp:coreProperties>
</file>