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ee9a3f9409_2_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ee9a3f9409_2_7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dist="508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>
            <a:spLocks noGrp="1"/>
          </p:cNvSpPr>
          <p:nvPr>
            <p:ph type="pic" idx="2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岡山 大正9年創業「おもちの黒川」生クリーム入り豆塩大福　※税率8％</a:t>
            </a:r>
            <a:endParaRPr sz="180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注意事項 : 賞味期間：30日間（冷凍）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</a:t>
            </a:r>
            <a:r>
              <a:rPr lang="ja-JP" altLang="en-US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＜</a:t>
            </a: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セット内容</a:t>
            </a:r>
            <a:r>
              <a:rPr lang="ja-JP" altLang="en-US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＞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生クリーム入り豆塩大福×8 </a:t>
            </a:r>
            <a:endParaRPr dirty="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w="9525" cap="flat" cmpd="sng">
            <a:solidFill>
              <a:srgbClr val="757070"/>
            </a:solidFill>
            <a:prstDash val="dash"/>
            <a:miter lim="8000"/>
            <a:headEnd type="none" w="sm" len="sm"/>
            <a:tailEnd type="none" w="sm" len="sm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大正9年創業の岡山県倉敷市にある名店『おもちの黒川』の、生クリーム入り豆塩大福。しっかりとしたコシのもっちりもち生地に、上品なあんこの甘さとほんのり感じられる塩気が絶妙です。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rgbClr val="1F386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画面に合わせる (16:9)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Calibri</vt:lpstr>
      <vt:lpstr>Simple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KILAMEK119</cp:lastModifiedBy>
  <cp:revision>1</cp:revision>
  <dcterms:modified xsi:type="dcterms:W3CDTF">2026-06-18T02:33:04Z</dcterms:modified>
</cp:coreProperties>
</file>