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北海道産 いくら・ほたてセット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賞味期間：365日間（冷凍）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お刺身ほたて貝柱150g、いくら醤油漬70g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甘みが強く鮮度を重視したオホーツク海の帆立貝を使用したほたてと、知床及び網走の鮭からとり、塩水洗浄と独自ブレンドの調味料に漬けたいくらの、大人約2名分のセットです。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2026-06-18T02:32:50Z</dcterms:modified>
</cp:coreProperties>
</file>