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ハーゲンダッツ&amp;amp;フルーツティアラ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賞味期間：なし(冷凍)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ハーゲンダッツラバースアソート(バニラ、ストロベリー、クッキー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＆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クリーム)各70ml×各2、フルーツティアラソルベ(青リンゴ、ミカン)各108ml×各1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上品かつ濃厚な味わいで大人気のハーゲンダッツと、爽やかなフルーツの味わいをそのままアイスにしたようなフルーツティアラの詰め合わせ。夏場の贈り物などにおすすめです。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2026-06-18T02:32:37Z</dcterms:modified>
</cp:coreProperties>
</file>