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しっかり支える！腰サポーター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463099"/>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材：ポリエステル・綿・ポリウレタン・ゴム・ナイロン・</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107×10.5cm(</a:t>
            </a:r>
            <a:r>
              <a:rPr lang="ja-JP" altLang="en-US" sz="900">
                <a:latin typeface="Meiryo UI" panose="020B0604030504040204" pitchFamily="34" charset="-128"/>
                <a:ea typeface="Meiryo UI" panose="020B0604030504040204" pitchFamily="34" charset="-128"/>
              </a:rPr>
              <a:t>最大奥行約</a:t>
            </a:r>
            <a:r>
              <a:rPr lang="en-US" altLang="ja-JP" sz="900" dirty="0">
                <a:latin typeface="Meiryo UI" panose="020B0604030504040204" pitchFamily="34" charset="-128"/>
                <a:ea typeface="Meiryo UI" panose="020B0604030504040204" pitchFamily="34" charset="-128"/>
              </a:rPr>
              <a:t>14cm)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腰回り対応サイズ</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80?100cm)</a:t>
            </a:r>
            <a:r>
              <a:rPr lang="ja-JP" altLang="en-US" sz="90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153g</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356150"/>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240734"/>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ぐぐっと伸びる二重ベルトがぴったりフィットして固定できる腰サポーターです。装着時のずれを防止する滑り止め加工付きのため、どなたでも安心してご活用いただけるアイテムです。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A2757B19-0053-7B46-88F7-4493855356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24" y="1555596"/>
            <a:ext cx="3560088" cy="356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98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2024-07-25T03:59:02Z</dcterms:modified>
</cp:coreProperties>
</file>