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プレミアム フェイス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ウォッシュタオル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34×80cm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ウォッシュタオル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柔らかく高級感のある肌触りと、プレミアムゴールドおｎギフトボックスが高ポイントなフェイス＆ウォッシュタオルのセットです。大切な方への贈り物用、イベント等の特典用としておすすめです。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04C8F817-1830-B4EB-54B7-7B782CDFE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30" y="1427310"/>
            <a:ext cx="3555322" cy="35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2024-07-25T03:59:06Z</dcterms:modified>
</cp:coreProperties>
</file>