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日本ハム レストラン仕様カレー中辛4袋　※税率8％</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持ち手付き化粧箱入り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賞味期間：366日間(常温)</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セット内容</a:t>
            </a:r>
            <a:r>
              <a:rPr lang="ja-JP" altLang="en-US" sz="900">
                <a:solidFill>
                  <a:schemeClr val="dk1"/>
                </a:solidFill>
                <a:latin typeface="Meiryo"/>
                <a:ea typeface="Meiryo"/>
                <a:cs typeface="Meiryo"/>
                <a:sym typeface="Meiryo"/>
              </a:rPr>
              <a:t>＞</a:t>
            </a:r>
            <a:r>
              <a:rPr lang="ja" sz="900">
                <a:solidFill>
                  <a:schemeClr val="dk1"/>
                </a:solidFill>
                <a:latin typeface="Meiryo"/>
                <a:ea typeface="Meiryo"/>
                <a:cs typeface="Meiryo"/>
                <a:sym typeface="Meiryo"/>
              </a:rPr>
              <a:t> </a:t>
            </a:r>
            <a:r>
              <a:rPr lang="ja" sz="900" dirty="0">
                <a:solidFill>
                  <a:schemeClr val="dk1"/>
                </a:solidFill>
                <a:latin typeface="Meiryo"/>
                <a:ea typeface="Meiryo"/>
                <a:cs typeface="Meiryo"/>
                <a:sym typeface="Meiryo"/>
              </a:rPr>
              <a:t>レストラン仕様カレー170g×4袋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手間ひまかけて丁寧に作られた本格的なレストランの味を自宅で手軽に楽しめる、日本ハムの中辛カレー4袋セット。パッケージデザインも高級感があり、特典用などにもおすすめです。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2026-06-17T07:51:58Z</dcterms:modified>
</cp:coreProperties>
</file>