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讃岐うどん3束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賞味期間：500日(常温)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讃岐うどん50g×3束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3束入りの讃岐うどん。日本三大うどんのひとつでありコシの強さが特徴で、日本で最も人気のあるうどんとも言われています。ご挨拶用やイベント特典用、景品用などにおすすめです。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2026-06-17T07:52:11Z</dcterms:modified>
</cp:coreProperties>
</file>