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アキモトのパンのかんづめ(乳酸菌入り5年)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缶入り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賞味期間：1,825日間(常温)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まもり高める乳酸菌 L-137」配合のパンの缶詰。5年の長期保存可能なため、防災イベントの特典用などに最適。オレンジ、ブルーベリー、ストロベリーの3つの味からお選びいただけます。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