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銚子電鉄チキンカレー200g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賞味期間：720日(常温)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「まずい棒」で有名な寺井広樹さんが考案し、漫画家の日野日出志先生がデザインを手掛けたご当地カレー「銚子電鉄チキンカレー」。イベントやキャンペーンの特典用などにおすすめです。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